
<file path=[Content_Types].xml><?xml version="1.0" encoding="utf-8"?>
<Types xmlns="http://schemas.openxmlformats.org/package/2006/content-types">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9" r:id="rId2"/>
    <p:sldId id="260" r:id="rId3"/>
    <p:sldId id="258" r:id="rId4"/>
    <p:sldId id="256" r:id="rId5"/>
    <p:sldId id="257" r:id="rId6"/>
    <p:sldId id="410" r:id="rId7"/>
    <p:sldId id="715" r:id="rId8"/>
    <p:sldId id="716" r:id="rId9"/>
    <p:sldId id="717" r:id="rId10"/>
    <p:sldId id="718" r:id="rId11"/>
    <p:sldId id="719" r:id="rId12"/>
    <p:sldId id="720" r:id="rId13"/>
    <p:sldId id="721" r:id="rId14"/>
    <p:sldId id="723" r:id="rId15"/>
    <p:sldId id="271" r:id="rId16"/>
    <p:sldId id="345" r:id="rId17"/>
    <p:sldId id="724" r:id="rId18"/>
    <p:sldId id="725" r:id="rId19"/>
    <p:sldId id="726" r:id="rId20"/>
    <p:sldId id="734" r:id="rId21"/>
    <p:sldId id="733" r:id="rId22"/>
    <p:sldId id="735" r:id="rId23"/>
    <p:sldId id="740" r:id="rId24"/>
    <p:sldId id="736" r:id="rId25"/>
    <p:sldId id="673" r:id="rId26"/>
    <p:sldId id="727" r:id="rId27"/>
    <p:sldId id="419" r:id="rId28"/>
    <p:sldId id="728" r:id="rId29"/>
    <p:sldId id="739" r:id="rId30"/>
    <p:sldId id="714" r:id="rId31"/>
    <p:sldId id="729" r:id="rId32"/>
    <p:sldId id="730" r:id="rId33"/>
    <p:sldId id="731" r:id="rId34"/>
    <p:sldId id="732" r:id="rId35"/>
    <p:sldId id="737" r:id="rId36"/>
    <p:sldId id="68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03"/>
    <p:restoredTop sz="94650"/>
  </p:normalViewPr>
  <p:slideViewPr>
    <p:cSldViewPr snapToGrid="0" snapToObjects="1">
      <p:cViewPr varScale="1">
        <p:scale>
          <a:sx n="70" d="100"/>
          <a:sy n="70" d="100"/>
        </p:scale>
        <p:origin x="82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500CB0-EA3D-1742-B078-EFE0074F5D7B}" type="datetimeFigureOut">
              <a:rPr lang="en-US" smtClean="0"/>
              <a:t>5/5/2020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3BBA2-052A-344A-AC3A-90660BEE4F0B}" type="slidenum">
              <a:rPr lang="en-US" smtClean="0"/>
              <a:t>‹#›</a:t>
            </a:fld>
            <a:endParaRPr lang="en-US"/>
          </a:p>
        </p:txBody>
      </p:sp>
    </p:spTree>
    <p:extLst>
      <p:ext uri="{BB962C8B-B14F-4D97-AF65-F5344CB8AC3E}">
        <p14:creationId xmlns:p14="http://schemas.microsoft.com/office/powerpoint/2010/main" val="110785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korean-topik.blogspot.com/2018/01/l1g20-v-grammar-whileduringactions.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9631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23</a:t>
            </a:fld>
            <a:endParaRPr lang="en-US" altLang="ko-KR">
              <a:latin typeface="굴림" panose="020B0600000101010101" pitchFamily="34" charset="-127"/>
            </a:endParaRPr>
          </a:p>
        </p:txBody>
      </p:sp>
    </p:spTree>
    <p:extLst>
      <p:ext uri="{BB962C8B-B14F-4D97-AF65-F5344CB8AC3E}">
        <p14:creationId xmlns:p14="http://schemas.microsoft.com/office/powerpoint/2010/main" val="2328336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24</a:t>
            </a:fld>
            <a:endParaRPr lang="en-US" altLang="ko-KR">
              <a:latin typeface="굴림" panose="020B0600000101010101" pitchFamily="34" charset="-127"/>
            </a:endParaRPr>
          </a:p>
        </p:txBody>
      </p:sp>
    </p:spTree>
    <p:extLst>
      <p:ext uri="{BB962C8B-B14F-4D97-AF65-F5344CB8AC3E}">
        <p14:creationId xmlns:p14="http://schemas.microsoft.com/office/powerpoint/2010/main" val="185549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Indicate that the action occurs (2nd clause) while maintaining the state of a situation (1st clause) = while….</a:t>
            </a:r>
            <a:br>
              <a:rPr lang="en-US" dirty="0"/>
            </a:br>
            <a:r>
              <a:rPr lang="en-US" sz="1200" b="0" i="0" u="none" strike="noStrike" kern="1200" dirty="0">
                <a:solidFill>
                  <a:schemeClr val="tx1"/>
                </a:solidFill>
                <a:effectLst/>
                <a:latin typeface="+mn-lt"/>
                <a:ea typeface="+mn-ea"/>
                <a:cs typeface="+mn-cs"/>
              </a:rPr>
              <a:t>It is different from </a:t>
            </a:r>
            <a:r>
              <a:rPr lang="en-US" sz="1200" b="1" i="0" u="none" strike="noStrike" kern="1200" dirty="0">
                <a:solidFill>
                  <a:schemeClr val="tx1"/>
                </a:solidFill>
                <a:effectLst/>
                <a:latin typeface="+mn-lt"/>
                <a:ea typeface="+mn-ea"/>
                <a:cs typeface="+mn-cs"/>
                <a:hlinkClick r:id="rId3"/>
              </a:rPr>
              <a:t>V-(</a:t>
            </a:r>
            <a:r>
              <a:rPr lang="ko-KR" altLang="en-US" sz="1200" b="1" i="0" u="none" strike="noStrike" kern="1200" dirty="0">
                <a:solidFill>
                  <a:schemeClr val="tx1"/>
                </a:solidFill>
                <a:effectLst/>
                <a:latin typeface="+mn-lt"/>
                <a:ea typeface="+mn-ea"/>
                <a:cs typeface="+mn-cs"/>
                <a:hlinkClick r:id="rId3"/>
              </a:rPr>
              <a:t>으</a:t>
            </a:r>
            <a:r>
              <a:rPr lang="en-US" altLang="ko-KR" sz="1200" b="1" i="0" u="none" strike="noStrike" kern="1200" dirty="0">
                <a:solidFill>
                  <a:schemeClr val="tx1"/>
                </a:solidFill>
                <a:effectLst/>
                <a:latin typeface="+mn-lt"/>
                <a:ea typeface="+mn-ea"/>
                <a:cs typeface="+mn-cs"/>
                <a:hlinkClick r:id="rId3"/>
              </a:rPr>
              <a:t>)</a:t>
            </a:r>
            <a:r>
              <a:rPr lang="ko-KR" altLang="en-US" sz="1200" b="1" i="0" u="none" strike="noStrike" kern="1200" dirty="0">
                <a:solidFill>
                  <a:schemeClr val="tx1"/>
                </a:solidFill>
                <a:effectLst/>
                <a:latin typeface="+mn-lt"/>
                <a:ea typeface="+mn-ea"/>
                <a:cs typeface="+mn-cs"/>
                <a:hlinkClick r:id="rId3"/>
              </a:rPr>
              <a:t>면서 </a:t>
            </a:r>
            <a:r>
              <a:rPr lang="en-US" sz="1200" b="1" i="0" u="none" strike="noStrike" kern="1200" dirty="0">
                <a:solidFill>
                  <a:schemeClr val="tx1"/>
                </a:solidFill>
                <a:effectLst/>
                <a:latin typeface="+mn-lt"/>
                <a:ea typeface="+mn-ea"/>
                <a:cs typeface="+mn-cs"/>
                <a:hlinkClick r:id="rId3"/>
              </a:rPr>
              <a:t>grammar</a:t>
            </a:r>
            <a:r>
              <a:rPr lang="en-US" sz="1200" b="0" i="0" u="none" strike="noStrike" kern="1200" dirty="0">
                <a:solidFill>
                  <a:schemeClr val="tx1"/>
                </a:solidFill>
                <a:effectLst/>
                <a:latin typeface="+mn-lt"/>
                <a:ea typeface="+mn-ea"/>
                <a:cs typeface="+mn-cs"/>
              </a:rPr>
              <a:t> where two actions occur simultaneously.</a:t>
            </a:r>
            <a:br>
              <a:rPr lang="en-US" dirty="0"/>
            </a:br>
            <a:r>
              <a:rPr lang="en-US" sz="1200" b="0" i="0" u="none" strike="noStrike" kern="1200" dirty="0">
                <a:solidFill>
                  <a:schemeClr val="tx1"/>
                </a:solidFill>
                <a:effectLst/>
                <a:latin typeface="+mn-lt"/>
                <a:ea typeface="+mn-ea"/>
                <a:cs typeface="+mn-cs"/>
              </a:rPr>
              <a:t>- Present tense and future tense are not used before -(</a:t>
            </a:r>
            <a:r>
              <a:rPr lang="ko-KR" altLang="en-US" sz="1200" b="0" i="0" u="none" strike="noStrike" kern="1200" dirty="0">
                <a:solidFill>
                  <a:schemeClr val="tx1"/>
                </a:solidFill>
                <a:effectLst/>
                <a:latin typeface="+mn-lt"/>
                <a:ea typeface="+mn-ea"/>
                <a:cs typeface="+mn-cs"/>
              </a:rPr>
              <a:t>으</a:t>
            </a:r>
            <a:r>
              <a:rPr lang="en-US" altLang="ko-KR" sz="1200" b="0" i="0" u="none" strike="noStrike" kern="1200" dirty="0">
                <a:solidFill>
                  <a:schemeClr val="tx1"/>
                </a:solidFill>
                <a:effectLst/>
                <a:latin typeface="+mn-lt"/>
                <a:ea typeface="+mn-ea"/>
                <a:cs typeface="+mn-cs"/>
              </a:rPr>
              <a:t>)</a:t>
            </a:r>
            <a:r>
              <a:rPr lang="ko-KR" altLang="en-US" sz="1200" b="0" i="0" u="none" strike="noStrike" kern="1200" dirty="0" err="1">
                <a:solidFill>
                  <a:schemeClr val="tx1"/>
                </a:solidFill>
                <a:effectLst/>
                <a:latin typeface="+mn-lt"/>
                <a:ea typeface="+mn-ea"/>
                <a:cs typeface="+mn-cs"/>
              </a:rPr>
              <a:t>ㄴ</a:t>
            </a:r>
            <a:r>
              <a:rPr lang="ko-KR" altLang="en-US" sz="1200" b="0" i="0" u="none" strike="noStrike" kern="1200" dirty="0">
                <a:solidFill>
                  <a:schemeClr val="tx1"/>
                </a:solidFill>
                <a:effectLst/>
                <a:latin typeface="+mn-lt"/>
                <a:ea typeface="+mn-ea"/>
                <a:cs typeface="+mn-cs"/>
              </a:rPr>
              <a:t> 채로</a:t>
            </a:r>
            <a:endParaRPr lang="en-US" dirty="0"/>
          </a:p>
        </p:txBody>
      </p:sp>
      <p:sp>
        <p:nvSpPr>
          <p:cNvPr id="4" name="Slide Number Placeholder 3"/>
          <p:cNvSpPr>
            <a:spLocks noGrp="1"/>
          </p:cNvSpPr>
          <p:nvPr>
            <p:ph type="sldNum" sz="quarter" idx="5"/>
          </p:nvPr>
        </p:nvSpPr>
        <p:spPr/>
        <p:txBody>
          <a:bodyPr/>
          <a:lstStyle/>
          <a:p>
            <a:fld id="{A02A77F9-6B6E-A941-8B51-2FA870A9BA37}" type="slidenum">
              <a:rPr lang="en-US" smtClean="0"/>
              <a:t>5</a:t>
            </a:fld>
            <a:endParaRPr lang="en-US"/>
          </a:p>
        </p:txBody>
      </p:sp>
    </p:spTree>
    <p:extLst>
      <p:ext uri="{BB962C8B-B14F-4D97-AF65-F5344CB8AC3E}">
        <p14:creationId xmlns:p14="http://schemas.microsoft.com/office/powerpoint/2010/main" val="3762001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16</a:t>
            </a:fld>
            <a:endParaRPr lang="en-US" altLang="ko-KR">
              <a:latin typeface="굴림" panose="020B0600000101010101" pitchFamily="34" charset="-127"/>
            </a:endParaRPr>
          </a:p>
        </p:txBody>
      </p:sp>
    </p:spTree>
    <p:extLst>
      <p:ext uri="{BB962C8B-B14F-4D97-AF65-F5344CB8AC3E}">
        <p14:creationId xmlns:p14="http://schemas.microsoft.com/office/powerpoint/2010/main" val="3506968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17</a:t>
            </a:fld>
            <a:endParaRPr lang="en-US" altLang="ko-KR">
              <a:latin typeface="굴림" panose="020B0600000101010101" pitchFamily="34" charset="-127"/>
            </a:endParaRPr>
          </a:p>
        </p:txBody>
      </p:sp>
    </p:spTree>
    <p:extLst>
      <p:ext uri="{BB962C8B-B14F-4D97-AF65-F5344CB8AC3E}">
        <p14:creationId xmlns:p14="http://schemas.microsoft.com/office/powerpoint/2010/main" val="3161681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18</a:t>
            </a:fld>
            <a:endParaRPr lang="en-US" altLang="ko-KR">
              <a:latin typeface="굴림" panose="020B0600000101010101" pitchFamily="34" charset="-127"/>
            </a:endParaRPr>
          </a:p>
        </p:txBody>
      </p:sp>
    </p:spTree>
    <p:extLst>
      <p:ext uri="{BB962C8B-B14F-4D97-AF65-F5344CB8AC3E}">
        <p14:creationId xmlns:p14="http://schemas.microsoft.com/office/powerpoint/2010/main" val="2095752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19</a:t>
            </a:fld>
            <a:endParaRPr lang="en-US" altLang="ko-KR">
              <a:latin typeface="굴림" panose="020B0600000101010101" pitchFamily="34" charset="-127"/>
            </a:endParaRPr>
          </a:p>
        </p:txBody>
      </p:sp>
    </p:spTree>
    <p:extLst>
      <p:ext uri="{BB962C8B-B14F-4D97-AF65-F5344CB8AC3E}">
        <p14:creationId xmlns:p14="http://schemas.microsoft.com/office/powerpoint/2010/main" val="3021750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20</a:t>
            </a:fld>
            <a:endParaRPr lang="en-US" altLang="ko-KR">
              <a:latin typeface="굴림" panose="020B0600000101010101" pitchFamily="34" charset="-127"/>
            </a:endParaRPr>
          </a:p>
        </p:txBody>
      </p:sp>
    </p:spTree>
    <p:extLst>
      <p:ext uri="{BB962C8B-B14F-4D97-AF65-F5344CB8AC3E}">
        <p14:creationId xmlns:p14="http://schemas.microsoft.com/office/powerpoint/2010/main" val="893455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21</a:t>
            </a:fld>
            <a:endParaRPr lang="en-US" altLang="ko-KR">
              <a:latin typeface="굴림" panose="020B0600000101010101" pitchFamily="34" charset="-127"/>
            </a:endParaRPr>
          </a:p>
        </p:txBody>
      </p:sp>
    </p:spTree>
    <p:extLst>
      <p:ext uri="{BB962C8B-B14F-4D97-AF65-F5344CB8AC3E}">
        <p14:creationId xmlns:p14="http://schemas.microsoft.com/office/powerpoint/2010/main" val="2637110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2. Structure Practice</a:t>
            </a:r>
            <a:endParaRPr lang="ko-KR" altLang="en-US"/>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22</a:t>
            </a:fld>
            <a:endParaRPr lang="en-US" altLang="ko-KR">
              <a:latin typeface="굴림" panose="020B0600000101010101" pitchFamily="34" charset="-127"/>
            </a:endParaRPr>
          </a:p>
        </p:txBody>
      </p:sp>
    </p:spTree>
    <p:extLst>
      <p:ext uri="{BB962C8B-B14F-4D97-AF65-F5344CB8AC3E}">
        <p14:creationId xmlns:p14="http://schemas.microsoft.com/office/powerpoint/2010/main" val="2229073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F860-A9B8-3342-90B1-21AC7244A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4BC915-032C-F548-9D54-69E5FA2563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964483-4AA4-0D4A-8763-9B7614C30148}"/>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54FBE469-BA89-2043-9058-29066A300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3F1E3-5C21-524A-BCB3-44CE1D4C6A8C}"/>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231614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1EDAB-3935-D148-B33D-CDF997B92A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6A1CEE-F06A-CE4A-8FDC-4FD4F8D4EB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9B1ED-F802-184A-9F24-505829C51120}"/>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8C5E132F-4F24-0B42-9381-46F907988C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5E9E9-944C-3748-860D-E0008EFD363B}"/>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3136023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173705-709C-5340-B120-D2B42DA706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D76F97-8D96-2E4E-BD52-6A5C8523DE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7D53F7-2BDE-384F-AD82-64BC111FE419}"/>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AD9AB3DE-1DF7-7749-9BAB-F5BF623D7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97908-7AF6-9440-8500-F4D00C4445B1}"/>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1177505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DB3B6-0D3E-B348-A68C-BFD6897111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8AD159-9C9D-B042-B27A-36FE26F13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32BEC-1C97-C042-A5D2-730E9DFE8714}"/>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7C119BD6-F091-374C-AB7F-294429437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77F-83E9-C94F-889D-0DE552617593}"/>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804116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0AF5-36A5-6C48-A4D9-7FCBB5C6B4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27606F-98D8-5A4E-9CF6-C845AF9860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5341C1-5C34-4347-87EC-9CBE25186FA7}"/>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18892377-BB45-2245-9188-ADE51599D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17E82A-E659-6C44-A132-12A21BB4A146}"/>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87666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16A8A-6115-0F4C-B6BC-AD9279C81D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4B89AC-B63C-C04C-A463-FFE0803B62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24CAFC-8DC7-C74B-8C85-85EE8DF1A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DEC9E7-F3C3-334D-929C-E9889B3AC860}"/>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6" name="Footer Placeholder 5">
            <a:extLst>
              <a:ext uri="{FF2B5EF4-FFF2-40B4-BE49-F238E27FC236}">
                <a16:creationId xmlns:a16="http://schemas.microsoft.com/office/drawing/2014/main" id="{A663D816-ECD4-734F-8FE0-9CA873EF8D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ACDC8-C3C1-F44B-AB3F-EFE7F648206A}"/>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184857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96DC-D052-654D-B41F-A141AD3639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06D92-E02C-BD4D-8559-9FD15403AD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E4E5F1-3CD2-7843-8DA3-ADE8B7CA3C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01E59E-2231-8047-BE13-8BD736940A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9789CE-D98E-5B4C-8249-5CB896DF6B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C92292-D8DB-284D-AB99-C4CABD8D87F2}"/>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8" name="Footer Placeholder 7">
            <a:extLst>
              <a:ext uri="{FF2B5EF4-FFF2-40B4-BE49-F238E27FC236}">
                <a16:creationId xmlns:a16="http://schemas.microsoft.com/office/drawing/2014/main" id="{C84A2BBB-DF66-7D47-BAA6-755993D45B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78411F-32AD-E443-BD69-3310C90237C8}"/>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909196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B841-DBC7-EC42-8C60-7798AA069E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F6B25C-8EC3-174D-ADCE-4B744F51FECF}"/>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4" name="Footer Placeholder 3">
            <a:extLst>
              <a:ext uri="{FF2B5EF4-FFF2-40B4-BE49-F238E27FC236}">
                <a16:creationId xmlns:a16="http://schemas.microsoft.com/office/drawing/2014/main" id="{1118C1E2-0B44-BC42-8959-27AA31A24C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19D5E6-3AFF-9B47-B74D-36387BECBF43}"/>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3237578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BD3898-34A7-6048-A001-60B714409EF9}"/>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3" name="Footer Placeholder 2">
            <a:extLst>
              <a:ext uri="{FF2B5EF4-FFF2-40B4-BE49-F238E27FC236}">
                <a16:creationId xmlns:a16="http://schemas.microsoft.com/office/drawing/2014/main" id="{A208094D-E280-B24C-AFBB-D67C564B70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80B521-EBED-4246-90BD-3773C63128DE}"/>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2129825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0546-72FB-A148-B5E4-5E3D3D4FD4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CC5B62-B6ED-8749-989E-74C39CBCEC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2CB7DD-7BF0-B34D-BF68-6650A0E01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C4AD91-BD0F-5D4C-B3D7-88D50B7B489A}"/>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6" name="Footer Placeholder 5">
            <a:extLst>
              <a:ext uri="{FF2B5EF4-FFF2-40B4-BE49-F238E27FC236}">
                <a16:creationId xmlns:a16="http://schemas.microsoft.com/office/drawing/2014/main" id="{F8454A3A-9E06-3D49-8574-7FEDA3DDE7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67DF4-515F-5D47-AA44-A78C4AFA9169}"/>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2794730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08326-44E1-B64D-8A24-7BBCAC3801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0B100D-2757-EA4D-A959-AA32D68DF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5B0917-A32E-634B-A625-45683089B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1F37F3-48D5-E44A-94D9-2B48AE769C79}"/>
              </a:ext>
            </a:extLst>
          </p:cNvPr>
          <p:cNvSpPr>
            <a:spLocks noGrp="1"/>
          </p:cNvSpPr>
          <p:nvPr>
            <p:ph type="dt" sz="half" idx="10"/>
          </p:nvPr>
        </p:nvSpPr>
        <p:spPr/>
        <p:txBody>
          <a:bodyPr/>
          <a:lstStyle/>
          <a:p>
            <a:fld id="{613CC5F4-29C0-C741-982E-A4AF7BA1A85E}" type="datetimeFigureOut">
              <a:rPr lang="en-US" smtClean="0"/>
              <a:t>5/5/2020</a:t>
            </a:fld>
            <a:endParaRPr lang="en-US"/>
          </a:p>
        </p:txBody>
      </p:sp>
      <p:sp>
        <p:nvSpPr>
          <p:cNvPr id="6" name="Footer Placeholder 5">
            <a:extLst>
              <a:ext uri="{FF2B5EF4-FFF2-40B4-BE49-F238E27FC236}">
                <a16:creationId xmlns:a16="http://schemas.microsoft.com/office/drawing/2014/main" id="{C2D076CB-9C9F-6B40-83ED-892FFA81E7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312A0-9536-6840-A84E-C2DFD6C902C3}"/>
              </a:ext>
            </a:extLst>
          </p:cNvPr>
          <p:cNvSpPr>
            <a:spLocks noGrp="1"/>
          </p:cNvSpPr>
          <p:nvPr>
            <p:ph type="sldNum" sz="quarter" idx="12"/>
          </p:nvPr>
        </p:nvSpPr>
        <p:spPr/>
        <p:txBody>
          <a:bodyPr/>
          <a:lstStyle/>
          <a:p>
            <a:fld id="{68B26223-7B4B-944E-B00A-4B64D88BB027}" type="slidenum">
              <a:rPr lang="en-US" smtClean="0"/>
              <a:t>‹#›</a:t>
            </a:fld>
            <a:endParaRPr lang="en-US"/>
          </a:p>
        </p:txBody>
      </p:sp>
    </p:spTree>
    <p:extLst>
      <p:ext uri="{BB962C8B-B14F-4D97-AF65-F5344CB8AC3E}">
        <p14:creationId xmlns:p14="http://schemas.microsoft.com/office/powerpoint/2010/main" val="333826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44A64E-38A0-F448-80BF-CE5944A03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DDAA9C-F365-704A-9306-4C700F124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93A8E-50A7-7041-B400-14131E764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CC5F4-29C0-C741-982E-A4AF7BA1A85E}" type="datetimeFigureOut">
              <a:rPr lang="en-US" smtClean="0"/>
              <a:t>5/5/2020</a:t>
            </a:fld>
            <a:endParaRPr lang="en-US"/>
          </a:p>
        </p:txBody>
      </p:sp>
      <p:sp>
        <p:nvSpPr>
          <p:cNvPr id="5" name="Footer Placeholder 4">
            <a:extLst>
              <a:ext uri="{FF2B5EF4-FFF2-40B4-BE49-F238E27FC236}">
                <a16:creationId xmlns:a16="http://schemas.microsoft.com/office/drawing/2014/main" id="{A0B3C604-F749-EB4E-B119-1D6645F97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C5600B-1BCC-2D43-807D-A2810E3794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B26223-7B4B-944E-B00A-4B64D88BB027}" type="slidenum">
              <a:rPr lang="en-US" smtClean="0"/>
              <a:t>‹#›</a:t>
            </a:fld>
            <a:endParaRPr lang="en-US"/>
          </a:p>
        </p:txBody>
      </p:sp>
    </p:spTree>
    <p:extLst>
      <p:ext uri="{BB962C8B-B14F-4D97-AF65-F5344CB8AC3E}">
        <p14:creationId xmlns:p14="http://schemas.microsoft.com/office/powerpoint/2010/main" val="2473313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hyperlink" Target="https://www.youtube.com/watch?v=I_je1ZLbzQ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quizlet.com/393076854/flashcards"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004777" y="2296632"/>
            <a:ext cx="10182447" cy="3625702"/>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ko-KR" dirty="0"/>
              <a:t> </a:t>
            </a:r>
            <a:br>
              <a:rPr lang="en-US" altLang="ko-KR" dirty="0"/>
            </a:br>
            <a:br>
              <a:rPr lang="en-US" altLang="ko-KR" dirty="0"/>
            </a:br>
            <a:br>
              <a:rPr lang="en-US" altLang="ko-KR" dirty="0"/>
            </a:br>
            <a:br>
              <a:rPr lang="en-US" altLang="ko-KR" dirty="0"/>
            </a:br>
            <a:r>
              <a:rPr lang="ko-KR" altLang="en-US" dirty="0"/>
              <a:t>재외동포를 위한 한국어</a:t>
            </a:r>
            <a:r>
              <a:rPr lang="en-US" altLang="ko-KR" dirty="0"/>
              <a:t>(</a:t>
            </a:r>
            <a:r>
              <a:rPr lang="ko-KR" altLang="en-US" dirty="0"/>
              <a:t>영어권</a:t>
            </a:r>
            <a:r>
              <a:rPr lang="en-US" altLang="ko-KR" dirty="0"/>
              <a:t>)</a:t>
            </a:r>
            <a:br>
              <a:rPr lang="en-US" altLang="ko-KR" dirty="0"/>
            </a:br>
            <a:r>
              <a:rPr lang="ko-KR" altLang="en-US" dirty="0"/>
              <a:t> </a:t>
            </a:r>
            <a:br>
              <a:rPr lang="en-US" altLang="ko-KR" dirty="0"/>
            </a:br>
            <a:r>
              <a:rPr lang="en-US" altLang="ko-KR" dirty="0"/>
              <a:t>4-2 </a:t>
            </a:r>
            <a:br>
              <a:rPr lang="ko-KR" dirty="0"/>
            </a:br>
            <a:endParaRPr dirty="0"/>
          </a:p>
        </p:txBody>
      </p:sp>
      <p:pic>
        <p:nvPicPr>
          <p:cNvPr id="85" name="Google Shape;85;p1"/>
          <p:cNvPicPr preferRelativeResize="0"/>
          <p:nvPr/>
        </p:nvPicPr>
        <p:blipFill rotWithShape="1">
          <a:blip r:embed="rId3">
            <a:alphaModFix/>
          </a:blip>
          <a:srcRect/>
          <a:stretch/>
        </p:blipFill>
        <p:spPr>
          <a:xfrm>
            <a:off x="5302000" y="328143"/>
            <a:ext cx="1588000" cy="1571275"/>
          </a:xfrm>
          <a:prstGeom prst="rect">
            <a:avLst/>
          </a:prstGeom>
          <a:noFill/>
          <a:ln>
            <a:noFill/>
          </a:ln>
        </p:spPr>
      </p:pic>
      <p:sp>
        <p:nvSpPr>
          <p:cNvPr id="6"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64146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2090936" y="1147622"/>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P.90</a:t>
            </a:r>
            <a:endParaRPr lang="ko-KR" altLang="en-US" sz="2800" dirty="0">
              <a:solidFill>
                <a:schemeClr val="bg1"/>
              </a:solidFill>
              <a:latin typeface="Palatino Linotype" pitchFamily="18" charset="0"/>
              <a:ea typeface="굴림" pitchFamily="50" charset="-127"/>
            </a:endParaRPr>
          </a:p>
        </p:txBody>
      </p:sp>
      <p:sp>
        <p:nvSpPr>
          <p:cNvPr id="2" name="Rounded Rectangle 1">
            <a:extLst>
              <a:ext uri="{FF2B5EF4-FFF2-40B4-BE49-F238E27FC236}">
                <a16:creationId xmlns:a16="http://schemas.microsoft.com/office/drawing/2014/main" id="{E9997A08-5691-A54B-A671-315E41DEBEB1}"/>
              </a:ext>
            </a:extLst>
          </p:cNvPr>
          <p:cNvSpPr/>
          <p:nvPr/>
        </p:nvSpPr>
        <p:spPr>
          <a:xfrm>
            <a:off x="342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방에 불을 켜 놓았어요</a:t>
            </a:r>
            <a:r>
              <a:rPr lang="en-US" altLang="ko-KR" sz="2800" dirty="0">
                <a:solidFill>
                  <a:schemeClr val="tx1"/>
                </a:solidFill>
              </a:rPr>
              <a:t>.</a:t>
            </a:r>
            <a:endParaRPr lang="en-US" sz="2800" dirty="0">
              <a:solidFill>
                <a:schemeClr val="tx1"/>
              </a:solidFill>
            </a:endParaRPr>
          </a:p>
        </p:txBody>
      </p:sp>
      <p:sp>
        <p:nvSpPr>
          <p:cNvPr id="9" name="Rounded Rectangle 8">
            <a:extLst>
              <a:ext uri="{FF2B5EF4-FFF2-40B4-BE49-F238E27FC236}">
                <a16:creationId xmlns:a16="http://schemas.microsoft.com/office/drawing/2014/main" id="{05A8DBAE-4D77-3349-92AE-801C74529F2D}"/>
              </a:ext>
            </a:extLst>
          </p:cNvPr>
          <p:cNvSpPr/>
          <p:nvPr/>
        </p:nvSpPr>
        <p:spPr>
          <a:xfrm>
            <a:off x="6819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a:solidFill>
                  <a:schemeClr val="tx1"/>
                </a:solidFill>
              </a:rPr>
              <a:t>?</a:t>
            </a:r>
            <a:endParaRPr lang="en-US" sz="2800" dirty="0">
              <a:solidFill>
                <a:schemeClr val="tx1"/>
              </a:solidFill>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err="1">
                <a:solidFill>
                  <a:srgbClr val="FF0000"/>
                </a:solidFill>
              </a:rPr>
              <a:t>ㄴ</a:t>
            </a:r>
            <a:r>
              <a:rPr lang="ko-KR" altLang="en-US" sz="2400" dirty="0">
                <a:solidFill>
                  <a:srgbClr val="FF0000"/>
                </a:solidFill>
              </a:rPr>
              <a:t>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16911404-6007-E14C-A29C-8B266ABAAAF3}"/>
              </a:ext>
            </a:extLst>
          </p:cNvPr>
          <p:cNvPicPr>
            <a:picLocks noChangeAspect="1"/>
          </p:cNvPicPr>
          <p:nvPr/>
        </p:nvPicPr>
        <p:blipFill>
          <a:blip r:embed="rId2"/>
          <a:stretch>
            <a:fillRect/>
          </a:stretch>
        </p:blipFill>
        <p:spPr>
          <a:xfrm>
            <a:off x="2141481" y="3200487"/>
            <a:ext cx="2478296" cy="3134316"/>
          </a:xfrm>
          <a:prstGeom prst="rect">
            <a:avLst/>
          </a:prstGeom>
        </p:spPr>
      </p:pic>
      <p:sp>
        <p:nvSpPr>
          <p:cNvPr id="15" name="Oval Callout 14">
            <a:extLst>
              <a:ext uri="{FF2B5EF4-FFF2-40B4-BE49-F238E27FC236}">
                <a16:creationId xmlns:a16="http://schemas.microsoft.com/office/drawing/2014/main" id="{83299E6E-3BC6-F140-8A4D-21E1F1C3EB65}"/>
              </a:ext>
            </a:extLst>
          </p:cNvPr>
          <p:cNvSpPr/>
          <p:nvPr/>
        </p:nvSpPr>
        <p:spPr>
          <a:xfrm>
            <a:off x="4910667" y="2761412"/>
            <a:ext cx="7128933" cy="2006233"/>
          </a:xfrm>
          <a:prstGeom prst="wedgeEllipseCallout">
            <a:avLst>
              <a:gd name="adj1" fmla="val -62558"/>
              <a:gd name="adj2" fmla="val 5521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3200" dirty="0">
                <a:solidFill>
                  <a:schemeClr val="tx1"/>
                </a:solidFill>
              </a:rPr>
              <a:t>방에 불을 켜             </a:t>
            </a:r>
            <a:endParaRPr lang="en-US" altLang="ko-KR" sz="3200" dirty="0">
              <a:solidFill>
                <a:schemeClr val="tx1"/>
              </a:solidFill>
            </a:endParaRPr>
          </a:p>
          <a:p>
            <a:r>
              <a:rPr lang="en-US" altLang="ko-KR" sz="3200" dirty="0">
                <a:solidFill>
                  <a:schemeClr val="bg1"/>
                </a:solidFill>
              </a:rPr>
              <a:t>_______________________.</a:t>
            </a:r>
            <a:endParaRPr lang="en-US" sz="3200" dirty="0">
              <a:solidFill>
                <a:schemeClr val="bg1"/>
              </a:solidFill>
            </a:endParaRPr>
          </a:p>
        </p:txBody>
      </p:sp>
      <p:sp>
        <p:nvSpPr>
          <p:cNvPr id="3" name="TextBox 2">
            <a:extLst>
              <a:ext uri="{FF2B5EF4-FFF2-40B4-BE49-F238E27FC236}">
                <a16:creationId xmlns:a16="http://schemas.microsoft.com/office/drawing/2014/main" id="{6BF11C55-5E3D-A84B-B513-8B2F65FC55C1}"/>
              </a:ext>
            </a:extLst>
          </p:cNvPr>
          <p:cNvSpPr txBox="1"/>
          <p:nvPr/>
        </p:nvSpPr>
        <p:spPr>
          <a:xfrm>
            <a:off x="8366880" y="3200487"/>
            <a:ext cx="2218267" cy="584775"/>
          </a:xfrm>
          <a:prstGeom prst="rect">
            <a:avLst/>
          </a:prstGeom>
          <a:noFill/>
        </p:spPr>
        <p:txBody>
          <a:bodyPr wrap="square" rtlCol="0">
            <a:spAutoFit/>
          </a:bodyPr>
          <a:lstStyle/>
          <a:p>
            <a:r>
              <a:rPr lang="ko-KR" altLang="en-US" sz="3200" dirty="0">
                <a:solidFill>
                  <a:srgbClr val="FF0000"/>
                </a:solidFill>
                <a:latin typeface="Malgun Gothic" panose="020B0503020000020004" pitchFamily="34" charset="-127"/>
                <a:ea typeface="Malgun Gothic" panose="020B0503020000020004" pitchFamily="34" charset="-127"/>
              </a:rPr>
              <a:t>놓은 채로</a:t>
            </a:r>
            <a:endParaRPr lang="en-US" sz="3200" dirty="0">
              <a:solidFill>
                <a:srgbClr val="FF0000"/>
              </a:solidFill>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75642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1528066" y="1186382"/>
            <a:ext cx="9135868" cy="523220"/>
          </a:xfrm>
          <a:prstGeom prst="rect">
            <a:avLst/>
          </a:prstGeom>
          <a:solidFill>
            <a:srgbClr val="0070C0"/>
          </a:solidFill>
        </p:spPr>
        <p:txBody>
          <a:bodyPr wrap="square">
            <a:spAutoFit/>
          </a:bodyPr>
          <a:lstStyle/>
          <a:p>
            <a:pPr algn="ctr" latinLnBrk="1">
              <a:defRPr/>
            </a:pPr>
            <a:r>
              <a:rPr lang="ko-KR" altLang="en-US" sz="2800" dirty="0">
                <a:solidFill>
                  <a:schemeClr val="bg1"/>
                </a:solidFill>
                <a:latin typeface="Gulim" panose="020B0600000101010101" pitchFamily="34" charset="-127"/>
                <a:ea typeface="Gulim" panose="020B0600000101010101" pitchFamily="34" charset="-127"/>
              </a:rPr>
              <a:t>사진을 보고 </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ㄴ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a:t>
            </a:r>
            <a:r>
              <a:rPr lang="ko-KR" altLang="en-US" sz="2400" dirty="0" err="1"/>
              <a:t>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a:solidFill>
                  <a:srgbClr val="FF0000"/>
                </a:solidFill>
              </a:rPr>
              <a:t>ㄴ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4" name="Picture 3">
            <a:extLst>
              <a:ext uri="{FF2B5EF4-FFF2-40B4-BE49-F238E27FC236}">
                <a16:creationId xmlns:a16="http://schemas.microsoft.com/office/drawing/2014/main" id="{89391EC6-65FB-2346-B4FE-ABA27A26589B}"/>
              </a:ext>
            </a:extLst>
          </p:cNvPr>
          <p:cNvPicPr>
            <a:picLocks noChangeAspect="1"/>
          </p:cNvPicPr>
          <p:nvPr/>
        </p:nvPicPr>
        <p:blipFill>
          <a:blip r:embed="rId2"/>
          <a:stretch>
            <a:fillRect/>
          </a:stretch>
        </p:blipFill>
        <p:spPr>
          <a:xfrm>
            <a:off x="146178" y="1916019"/>
            <a:ext cx="5723467" cy="4361617"/>
          </a:xfrm>
          <a:prstGeom prst="rect">
            <a:avLst/>
          </a:prstGeom>
        </p:spPr>
      </p:pic>
      <p:sp>
        <p:nvSpPr>
          <p:cNvPr id="6" name="TextBox 5">
            <a:extLst>
              <a:ext uri="{FF2B5EF4-FFF2-40B4-BE49-F238E27FC236}">
                <a16:creationId xmlns:a16="http://schemas.microsoft.com/office/drawing/2014/main" id="{F4E74174-8F4B-774F-933C-A157BD09EDA0}"/>
              </a:ext>
            </a:extLst>
          </p:cNvPr>
          <p:cNvSpPr txBox="1"/>
          <p:nvPr/>
        </p:nvSpPr>
        <p:spPr>
          <a:xfrm>
            <a:off x="5869645" y="3520238"/>
            <a:ext cx="6038059" cy="584775"/>
          </a:xfrm>
          <a:prstGeom prst="rect">
            <a:avLst/>
          </a:prstGeom>
          <a:noFill/>
        </p:spPr>
        <p:txBody>
          <a:bodyPr wrap="square" rtlCol="0">
            <a:spAutoFit/>
          </a:bodyPr>
          <a:lstStyle/>
          <a:p>
            <a:r>
              <a:rPr lang="ko-KR" altLang="en-US" sz="3200" dirty="0">
                <a:latin typeface="Malgun Gothic" panose="020B0503020000020004" pitchFamily="34" charset="-127"/>
                <a:ea typeface="Malgun Gothic" panose="020B0503020000020004" pitchFamily="34" charset="-127"/>
              </a:rPr>
              <a:t>눈을 감은 채로 노래하고 있어요</a:t>
            </a:r>
            <a:r>
              <a:rPr lang="en-US" altLang="ko-KR" sz="3200" dirty="0">
                <a:latin typeface="Malgun Gothic" panose="020B0503020000020004" pitchFamily="34" charset="-127"/>
                <a:ea typeface="Malgun Gothic" panose="020B0503020000020004" pitchFamily="34" charset="-127"/>
              </a:rPr>
              <a:t>.</a:t>
            </a:r>
            <a:endParaRPr lang="en-US" sz="3200" dirty="0">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237006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1528066" y="1186382"/>
            <a:ext cx="9135868" cy="523220"/>
          </a:xfrm>
          <a:prstGeom prst="rect">
            <a:avLst/>
          </a:prstGeom>
          <a:solidFill>
            <a:srgbClr val="0070C0"/>
          </a:solidFill>
        </p:spPr>
        <p:txBody>
          <a:bodyPr wrap="square">
            <a:spAutoFit/>
          </a:bodyPr>
          <a:lstStyle/>
          <a:p>
            <a:pPr algn="ctr" latinLnBrk="1">
              <a:defRPr/>
            </a:pPr>
            <a:r>
              <a:rPr lang="ko-KR" altLang="en-US" sz="2800" dirty="0">
                <a:solidFill>
                  <a:schemeClr val="bg1"/>
                </a:solidFill>
                <a:latin typeface="Gulim" panose="020B0600000101010101" pitchFamily="34" charset="-127"/>
                <a:ea typeface="Gulim" panose="020B0600000101010101" pitchFamily="34" charset="-127"/>
              </a:rPr>
              <a:t>사진을 보고 </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ㄴ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a:t>
            </a:r>
            <a:r>
              <a:rPr lang="ko-KR" altLang="en-US" sz="2400" dirty="0" err="1"/>
              <a:t>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a:solidFill>
                  <a:srgbClr val="FF0000"/>
                </a:solidFill>
              </a:rPr>
              <a:t>ㄴ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 name="TextBox 5">
            <a:extLst>
              <a:ext uri="{FF2B5EF4-FFF2-40B4-BE49-F238E27FC236}">
                <a16:creationId xmlns:a16="http://schemas.microsoft.com/office/drawing/2014/main" id="{F4E74174-8F4B-774F-933C-A157BD09EDA0}"/>
              </a:ext>
            </a:extLst>
          </p:cNvPr>
          <p:cNvSpPr txBox="1"/>
          <p:nvPr/>
        </p:nvSpPr>
        <p:spPr>
          <a:xfrm>
            <a:off x="5869645" y="3520238"/>
            <a:ext cx="6038059" cy="584775"/>
          </a:xfrm>
          <a:prstGeom prst="rect">
            <a:avLst/>
          </a:prstGeom>
          <a:noFill/>
        </p:spPr>
        <p:txBody>
          <a:bodyPr wrap="square" rtlCol="0">
            <a:spAutoFit/>
          </a:bodyPr>
          <a:lstStyle/>
          <a:p>
            <a:r>
              <a:rPr lang="ko-KR" altLang="en-US" sz="3200" dirty="0">
                <a:latin typeface="Malgun Gothic" panose="020B0503020000020004" pitchFamily="34" charset="-127"/>
                <a:ea typeface="Malgun Gothic" panose="020B0503020000020004" pitchFamily="34" charset="-127"/>
              </a:rPr>
              <a:t>입을 벌린 채로 자고 있어요</a:t>
            </a:r>
            <a:r>
              <a:rPr lang="en-US" altLang="ko-KR" sz="3200" dirty="0">
                <a:latin typeface="Malgun Gothic" panose="020B0503020000020004" pitchFamily="34" charset="-127"/>
                <a:ea typeface="Malgun Gothic" panose="020B0503020000020004" pitchFamily="34" charset="-127"/>
              </a:rPr>
              <a:t>.</a:t>
            </a:r>
            <a:endParaRPr lang="en-US" sz="3200" dirty="0">
              <a:latin typeface="Malgun Gothic" panose="020B0503020000020004" pitchFamily="34" charset="-127"/>
              <a:ea typeface="Malgun Gothic" panose="020B0503020000020004" pitchFamily="34" charset="-127"/>
            </a:endParaRPr>
          </a:p>
        </p:txBody>
      </p:sp>
      <p:pic>
        <p:nvPicPr>
          <p:cNvPr id="3" name="Picture 2">
            <a:extLst>
              <a:ext uri="{FF2B5EF4-FFF2-40B4-BE49-F238E27FC236}">
                <a16:creationId xmlns:a16="http://schemas.microsoft.com/office/drawing/2014/main" id="{CA1FBD76-FED5-B945-8D83-ED74F4B5F309}"/>
              </a:ext>
            </a:extLst>
          </p:cNvPr>
          <p:cNvPicPr>
            <a:picLocks noChangeAspect="1"/>
          </p:cNvPicPr>
          <p:nvPr/>
        </p:nvPicPr>
        <p:blipFill>
          <a:blip r:embed="rId2"/>
          <a:stretch>
            <a:fillRect/>
          </a:stretch>
        </p:blipFill>
        <p:spPr>
          <a:xfrm>
            <a:off x="284296" y="1818144"/>
            <a:ext cx="5364481" cy="4674095"/>
          </a:xfrm>
          <a:prstGeom prst="rect">
            <a:avLst/>
          </a:prstGeom>
        </p:spPr>
      </p:pic>
    </p:spTree>
    <p:extLst>
      <p:ext uri="{BB962C8B-B14F-4D97-AF65-F5344CB8AC3E}">
        <p14:creationId xmlns:p14="http://schemas.microsoft.com/office/powerpoint/2010/main" val="16764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a:t>
            </a:r>
            <a:r>
              <a:rPr lang="ko-KR" altLang="en-US" sz="2400" dirty="0" err="1"/>
              <a:t>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a:solidFill>
                  <a:srgbClr val="FF0000"/>
                </a:solidFill>
              </a:rPr>
              <a:t>ㄴ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 name="TextBox 5">
            <a:extLst>
              <a:ext uri="{FF2B5EF4-FFF2-40B4-BE49-F238E27FC236}">
                <a16:creationId xmlns:a16="http://schemas.microsoft.com/office/drawing/2014/main" id="{F4E74174-8F4B-774F-933C-A157BD09EDA0}"/>
              </a:ext>
            </a:extLst>
          </p:cNvPr>
          <p:cNvSpPr txBox="1"/>
          <p:nvPr/>
        </p:nvSpPr>
        <p:spPr>
          <a:xfrm>
            <a:off x="5532188" y="3520238"/>
            <a:ext cx="6038059" cy="584775"/>
          </a:xfrm>
          <a:prstGeom prst="rect">
            <a:avLst/>
          </a:prstGeom>
          <a:noFill/>
        </p:spPr>
        <p:txBody>
          <a:bodyPr wrap="square" rtlCol="0">
            <a:spAutoFit/>
          </a:bodyPr>
          <a:lstStyle/>
          <a:p>
            <a:r>
              <a:rPr lang="ko-KR" altLang="en-US" sz="3200" dirty="0">
                <a:latin typeface="Malgun Gothic" panose="020B0503020000020004" pitchFamily="34" charset="-127"/>
                <a:ea typeface="Malgun Gothic" panose="020B0503020000020004" pitchFamily="34" charset="-127"/>
              </a:rPr>
              <a:t>눈을 감은 채로 걷고 있어요</a:t>
            </a:r>
            <a:r>
              <a:rPr lang="en-US" altLang="ko-KR" sz="3200" dirty="0">
                <a:latin typeface="Malgun Gothic" panose="020B0503020000020004" pitchFamily="34" charset="-127"/>
                <a:ea typeface="Malgun Gothic" panose="020B0503020000020004" pitchFamily="34" charset="-127"/>
              </a:rPr>
              <a:t>.</a:t>
            </a:r>
            <a:endParaRPr lang="en-US" sz="3200" dirty="0">
              <a:latin typeface="Malgun Gothic" panose="020B0503020000020004" pitchFamily="34" charset="-127"/>
              <a:ea typeface="Malgun Gothic" panose="020B0503020000020004" pitchFamily="34" charset="-127"/>
            </a:endParaRPr>
          </a:p>
        </p:txBody>
      </p:sp>
      <p:pic>
        <p:nvPicPr>
          <p:cNvPr id="4" name="Picture 3">
            <a:extLst>
              <a:ext uri="{FF2B5EF4-FFF2-40B4-BE49-F238E27FC236}">
                <a16:creationId xmlns:a16="http://schemas.microsoft.com/office/drawing/2014/main" id="{0D11E54A-D837-2248-BAC3-6E215BFE7E2D}"/>
              </a:ext>
            </a:extLst>
          </p:cNvPr>
          <p:cNvPicPr>
            <a:picLocks noChangeAspect="1"/>
          </p:cNvPicPr>
          <p:nvPr/>
        </p:nvPicPr>
        <p:blipFill>
          <a:blip r:embed="rId2"/>
          <a:stretch>
            <a:fillRect/>
          </a:stretch>
        </p:blipFill>
        <p:spPr>
          <a:xfrm>
            <a:off x="1528066" y="1834874"/>
            <a:ext cx="2993526" cy="4540278"/>
          </a:xfrm>
          <a:prstGeom prst="rect">
            <a:avLst/>
          </a:prstGeom>
        </p:spPr>
      </p:pic>
      <p:sp>
        <p:nvSpPr>
          <p:cNvPr id="9" name="TextBox 8">
            <a:extLst>
              <a:ext uri="{FF2B5EF4-FFF2-40B4-BE49-F238E27FC236}">
                <a16:creationId xmlns:a16="http://schemas.microsoft.com/office/drawing/2014/main" id="{923D1BDC-D17F-8D4A-BE35-899198AC3FBD}"/>
              </a:ext>
            </a:extLst>
          </p:cNvPr>
          <p:cNvSpPr txBox="1"/>
          <p:nvPr/>
        </p:nvSpPr>
        <p:spPr>
          <a:xfrm>
            <a:off x="1528066" y="1186382"/>
            <a:ext cx="9135868" cy="523220"/>
          </a:xfrm>
          <a:prstGeom prst="rect">
            <a:avLst/>
          </a:prstGeom>
          <a:solidFill>
            <a:srgbClr val="0070C0"/>
          </a:solidFill>
        </p:spPr>
        <p:txBody>
          <a:bodyPr wrap="square">
            <a:spAutoFit/>
          </a:bodyPr>
          <a:lstStyle/>
          <a:p>
            <a:pPr algn="ctr" latinLnBrk="1">
              <a:defRPr/>
            </a:pPr>
            <a:r>
              <a:rPr lang="ko-KR" altLang="en-US" sz="2800" dirty="0">
                <a:solidFill>
                  <a:schemeClr val="bg1"/>
                </a:solidFill>
                <a:latin typeface="Gulim" panose="020B0600000101010101" pitchFamily="34" charset="-127"/>
                <a:ea typeface="Gulim" panose="020B0600000101010101" pitchFamily="34" charset="-127"/>
              </a:rPr>
              <a:t>사진을 보고 </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Palatino Linotype" pitchFamily="18" charset="0"/>
                <a:ea typeface="굴림" pitchFamily="50" charset="-127"/>
              </a:rPr>
              <a:t>를</a:t>
            </a:r>
            <a:r>
              <a:rPr lang="ko-KR" altLang="en-US" sz="2800" dirty="0">
                <a:solidFill>
                  <a:schemeClr val="bg1"/>
                </a:solidFill>
                <a:latin typeface="Palatino Linotype" pitchFamily="18" charset="0"/>
                <a:ea typeface="굴림" pitchFamily="50" charset="-127"/>
              </a:rPr>
              <a:t>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Tree>
    <p:extLst>
      <p:ext uri="{BB962C8B-B14F-4D97-AF65-F5344CB8AC3E}">
        <p14:creationId xmlns:p14="http://schemas.microsoft.com/office/powerpoint/2010/main" val="9370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a:t>
            </a:r>
            <a:r>
              <a:rPr lang="ko-KR" altLang="en-US" sz="2400" dirty="0" err="1"/>
              <a:t>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a:solidFill>
                  <a:srgbClr val="FF0000"/>
                </a:solidFill>
              </a:rPr>
              <a:t>ㄴ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9" name="TextBox 8">
            <a:extLst>
              <a:ext uri="{FF2B5EF4-FFF2-40B4-BE49-F238E27FC236}">
                <a16:creationId xmlns:a16="http://schemas.microsoft.com/office/drawing/2014/main" id="{923D1BDC-D17F-8D4A-BE35-899198AC3FBD}"/>
              </a:ext>
            </a:extLst>
          </p:cNvPr>
          <p:cNvSpPr txBox="1"/>
          <p:nvPr/>
        </p:nvSpPr>
        <p:spPr>
          <a:xfrm>
            <a:off x="1528066" y="1186382"/>
            <a:ext cx="9135868" cy="523220"/>
          </a:xfrm>
          <a:prstGeom prst="rect">
            <a:avLst/>
          </a:prstGeom>
          <a:solidFill>
            <a:srgbClr val="0070C0"/>
          </a:solidFill>
        </p:spPr>
        <p:txBody>
          <a:bodyPr wrap="square">
            <a:spAutoFit/>
          </a:bodyPr>
          <a:lstStyle/>
          <a:p>
            <a:pPr algn="ctr" latinLnBrk="1">
              <a:defRPr/>
            </a:pPr>
            <a:r>
              <a:rPr lang="ko-KR" altLang="en-US" sz="2800" dirty="0">
                <a:solidFill>
                  <a:schemeClr val="bg1"/>
                </a:solidFill>
                <a:latin typeface="Gulim" panose="020B0600000101010101" pitchFamily="34" charset="-127"/>
                <a:ea typeface="Gulim" panose="020B0600000101010101" pitchFamily="34" charset="-127"/>
              </a:rPr>
              <a:t>사진을 보고 </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Palatino Linotype" pitchFamily="18" charset="0"/>
                <a:ea typeface="굴림" pitchFamily="50" charset="-127"/>
              </a:rPr>
              <a:t>를</a:t>
            </a:r>
            <a:r>
              <a:rPr lang="ko-KR" altLang="en-US" sz="2800" dirty="0">
                <a:solidFill>
                  <a:schemeClr val="bg1"/>
                </a:solidFill>
                <a:latin typeface="Palatino Linotype" pitchFamily="18" charset="0"/>
                <a:ea typeface="굴림" pitchFamily="50" charset="-127"/>
              </a:rPr>
              <a:t>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pic>
        <p:nvPicPr>
          <p:cNvPr id="7" name="Picture 6">
            <a:extLst>
              <a:ext uri="{FF2B5EF4-FFF2-40B4-BE49-F238E27FC236}">
                <a16:creationId xmlns:a16="http://schemas.microsoft.com/office/drawing/2014/main" id="{6274929E-B336-9E49-8D0F-DEC50E97C1E5}"/>
              </a:ext>
            </a:extLst>
          </p:cNvPr>
          <p:cNvPicPr>
            <a:picLocks noChangeAspect="1"/>
          </p:cNvPicPr>
          <p:nvPr/>
        </p:nvPicPr>
        <p:blipFill>
          <a:blip r:embed="rId2"/>
          <a:stretch>
            <a:fillRect/>
          </a:stretch>
        </p:blipFill>
        <p:spPr>
          <a:xfrm>
            <a:off x="692132" y="2244201"/>
            <a:ext cx="6379521" cy="3510215"/>
          </a:xfrm>
          <a:prstGeom prst="rect">
            <a:avLst/>
          </a:prstGeom>
        </p:spPr>
      </p:pic>
      <p:sp>
        <p:nvSpPr>
          <p:cNvPr id="8" name="Rectangle 7">
            <a:extLst>
              <a:ext uri="{FF2B5EF4-FFF2-40B4-BE49-F238E27FC236}">
                <a16:creationId xmlns:a16="http://schemas.microsoft.com/office/drawing/2014/main" id="{7AD2E06D-657A-4246-BEA2-B54273396989}"/>
              </a:ext>
            </a:extLst>
          </p:cNvPr>
          <p:cNvSpPr/>
          <p:nvPr/>
        </p:nvSpPr>
        <p:spPr>
          <a:xfrm>
            <a:off x="5522473" y="5385084"/>
            <a:ext cx="1341714" cy="369332"/>
          </a:xfrm>
          <a:prstGeom prst="rect">
            <a:avLst/>
          </a:prstGeom>
        </p:spPr>
        <p:txBody>
          <a:bodyPr wrap="none">
            <a:spAutoFit/>
          </a:bodyPr>
          <a:lstStyle/>
          <a:p>
            <a:r>
              <a:rPr lang="en-US" dirty="0"/>
              <a:t>87male.com</a:t>
            </a:r>
          </a:p>
        </p:txBody>
      </p:sp>
      <p:sp>
        <p:nvSpPr>
          <p:cNvPr id="11" name="TextBox 10">
            <a:extLst>
              <a:ext uri="{FF2B5EF4-FFF2-40B4-BE49-F238E27FC236}">
                <a16:creationId xmlns:a16="http://schemas.microsoft.com/office/drawing/2014/main" id="{89DF2963-0991-5C42-B901-65E316F8E1F5}"/>
              </a:ext>
            </a:extLst>
          </p:cNvPr>
          <p:cNvSpPr txBox="1"/>
          <p:nvPr/>
        </p:nvSpPr>
        <p:spPr>
          <a:xfrm>
            <a:off x="7071653" y="3429000"/>
            <a:ext cx="4984880" cy="1077218"/>
          </a:xfrm>
          <a:prstGeom prst="rect">
            <a:avLst/>
          </a:prstGeom>
          <a:noFill/>
        </p:spPr>
        <p:txBody>
          <a:bodyPr wrap="square" rtlCol="0">
            <a:spAutoFit/>
          </a:bodyPr>
          <a:lstStyle/>
          <a:p>
            <a:r>
              <a:rPr lang="ko-KR" altLang="en-US" sz="3200" dirty="0">
                <a:latin typeface="Malgun Gothic" panose="020B0503020000020004" pitchFamily="34" charset="-127"/>
                <a:ea typeface="Malgun Gothic" panose="020B0503020000020004" pitchFamily="34" charset="-127"/>
              </a:rPr>
              <a:t> 선풍기를 틀어 놓은 채로 </a:t>
            </a:r>
            <a:endParaRPr lang="en-US" altLang="ko-KR" sz="3200" dirty="0">
              <a:latin typeface="Malgun Gothic" panose="020B0503020000020004" pitchFamily="34" charset="-127"/>
              <a:ea typeface="Malgun Gothic" panose="020B0503020000020004" pitchFamily="34" charset="-127"/>
            </a:endParaRPr>
          </a:p>
          <a:p>
            <a:r>
              <a:rPr lang="ko-KR" altLang="en-US" sz="3200" dirty="0">
                <a:latin typeface="Malgun Gothic" panose="020B0503020000020004" pitchFamily="34" charset="-127"/>
                <a:ea typeface="Malgun Gothic" panose="020B0503020000020004" pitchFamily="34" charset="-127"/>
              </a:rPr>
              <a:t> 자고 있어요</a:t>
            </a:r>
            <a:r>
              <a:rPr lang="en-US" altLang="ko-KR" sz="3200" dirty="0">
                <a:latin typeface="Malgun Gothic" panose="020B0503020000020004" pitchFamily="34" charset="-127"/>
                <a:ea typeface="Malgun Gothic" panose="020B0503020000020004" pitchFamily="34" charset="-127"/>
              </a:rPr>
              <a:t>.</a:t>
            </a:r>
            <a:endParaRPr lang="en-US" sz="3200" dirty="0">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22047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a:extLst>
              <a:ext uri="{FF2B5EF4-FFF2-40B4-BE49-F238E27FC236}">
                <a16:creationId xmlns:a16="http://schemas.microsoft.com/office/drawing/2014/main" id="{89FEB4AE-4C8D-8E40-8FC2-9587F9E66CDC}"/>
              </a:ext>
            </a:extLst>
          </p:cNvPr>
          <p:cNvSpPr txBox="1">
            <a:spLocks/>
          </p:cNvSpPr>
          <p:nvPr/>
        </p:nvSpPr>
        <p:spPr>
          <a:xfrm>
            <a:off x="1120244" y="2492064"/>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3" name="TextBox 12">
            <a:extLst>
              <a:ext uri="{FF2B5EF4-FFF2-40B4-BE49-F238E27FC236}">
                <a16:creationId xmlns:a16="http://schemas.microsoft.com/office/drawing/2014/main" id="{B1718662-50A5-0040-900F-5F21C8736389}"/>
              </a:ext>
            </a:extLst>
          </p:cNvPr>
          <p:cNvSpPr txBox="1"/>
          <p:nvPr/>
        </p:nvSpPr>
        <p:spPr>
          <a:xfrm>
            <a:off x="239485" y="1164080"/>
            <a:ext cx="9404723" cy="646331"/>
          </a:xfrm>
          <a:prstGeom prst="rect">
            <a:avLst/>
          </a:prstGeom>
          <a:noFill/>
        </p:spPr>
        <p:txBody>
          <a:bodyPr wrap="square" rtlCol="0">
            <a:spAutoFit/>
          </a:bodyPr>
          <a:lstStyle/>
          <a:p>
            <a:pPr marL="571500" indent="-571500">
              <a:buFont typeface="Arial" panose="020B0604020202020204" pitchFamily="34" charset="0"/>
              <a:buChar char="•"/>
            </a:pPr>
            <a:r>
              <a:rPr lang="en-US" altLang="ko-KR" sz="3600" dirty="0">
                <a:solidFill>
                  <a:srgbClr val="FF0000"/>
                </a:solidFill>
              </a:rPr>
              <a:t>~</a:t>
            </a:r>
            <a:r>
              <a:rPr lang="ko-KR" altLang="en-US" sz="3600" dirty="0">
                <a:solidFill>
                  <a:srgbClr val="FF0000"/>
                </a:solidFill>
              </a:rPr>
              <a:t>잖아</a:t>
            </a:r>
            <a:r>
              <a:rPr lang="en-US" altLang="ko-KR" sz="3600" dirty="0">
                <a:solidFill>
                  <a:srgbClr val="FF0000"/>
                </a:solidFill>
              </a:rPr>
              <a:t>(</a:t>
            </a:r>
            <a:r>
              <a:rPr lang="ko-KR" altLang="en-US" sz="3600" dirty="0">
                <a:solidFill>
                  <a:srgbClr val="FF0000"/>
                </a:solidFill>
              </a:rPr>
              <a:t>요</a:t>
            </a:r>
            <a:r>
              <a:rPr lang="en-US" altLang="ko-KR" sz="3600" dirty="0">
                <a:solidFill>
                  <a:srgbClr val="FF0000"/>
                </a:solidFill>
              </a:rPr>
              <a:t>)</a:t>
            </a:r>
            <a:endParaRPr lang="en-US" altLang="ko-KR" sz="2000" dirty="0"/>
          </a:p>
        </p:txBody>
      </p:sp>
      <p:sp>
        <p:nvSpPr>
          <p:cNvPr id="15" name="Content Placeholder 6">
            <a:extLst>
              <a:ext uri="{FF2B5EF4-FFF2-40B4-BE49-F238E27FC236}">
                <a16:creationId xmlns:a16="http://schemas.microsoft.com/office/drawing/2014/main" id="{35D53B16-BB5C-2345-93E1-7B15B2BE7F44}"/>
              </a:ext>
            </a:extLst>
          </p:cNvPr>
          <p:cNvSpPr txBox="1">
            <a:spLocks/>
          </p:cNvSpPr>
          <p:nvPr/>
        </p:nvSpPr>
        <p:spPr>
          <a:xfrm>
            <a:off x="1120244" y="3317333"/>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9" name="TextBox 18">
            <a:extLst>
              <a:ext uri="{FF2B5EF4-FFF2-40B4-BE49-F238E27FC236}">
                <a16:creationId xmlns:a16="http://schemas.microsoft.com/office/drawing/2014/main" id="{C9A42E1D-8A77-FD4D-9579-ADE59E26D0FD}"/>
              </a:ext>
            </a:extLst>
          </p:cNvPr>
          <p:cNvSpPr txBox="1"/>
          <p:nvPr/>
        </p:nvSpPr>
        <p:spPr>
          <a:xfrm>
            <a:off x="179248" y="3359446"/>
            <a:ext cx="11756571" cy="584775"/>
          </a:xfrm>
          <a:prstGeom prst="rect">
            <a:avLst/>
          </a:prstGeom>
          <a:noFill/>
        </p:spPr>
        <p:txBody>
          <a:bodyPr wrap="square" rtlCol="0">
            <a:spAutoFit/>
          </a:bodyPr>
          <a:lstStyle/>
          <a:p>
            <a:r>
              <a:rPr lang="ko-KR" altLang="en-US" sz="3200" dirty="0"/>
              <a:t> </a:t>
            </a:r>
            <a:r>
              <a:rPr lang="en-US" altLang="ko-KR" sz="3000" dirty="0"/>
              <a:t>1.</a:t>
            </a:r>
            <a:r>
              <a:rPr lang="ko-KR" altLang="en-US" sz="3000" dirty="0"/>
              <a:t> 한국에는 사계절이 </a:t>
            </a:r>
            <a:r>
              <a:rPr lang="ko-KR" altLang="en-US" sz="3000" dirty="0">
                <a:solidFill>
                  <a:srgbClr val="FF0000"/>
                </a:solidFill>
              </a:rPr>
              <a:t>있잖아요</a:t>
            </a:r>
            <a:r>
              <a:rPr lang="en-US" altLang="ko-KR" sz="3000" dirty="0">
                <a:solidFill>
                  <a:srgbClr val="FF0000"/>
                </a:solidFill>
              </a:rPr>
              <a:t>.</a:t>
            </a:r>
            <a:r>
              <a:rPr lang="ko-KR" altLang="en-US" sz="3000" dirty="0">
                <a:solidFill>
                  <a:srgbClr val="FF0000"/>
                </a:solidFill>
              </a:rPr>
              <a:t> </a:t>
            </a:r>
            <a:endParaRPr lang="en-US" sz="3000" dirty="0">
              <a:solidFill>
                <a:srgbClr val="FF0000"/>
              </a:solidFill>
            </a:endParaRPr>
          </a:p>
        </p:txBody>
      </p:sp>
      <p:sp>
        <p:nvSpPr>
          <p:cNvPr id="20" name="TextBox 19">
            <a:extLst>
              <a:ext uri="{FF2B5EF4-FFF2-40B4-BE49-F238E27FC236}">
                <a16:creationId xmlns:a16="http://schemas.microsoft.com/office/drawing/2014/main" id="{6E37A98B-97AB-F34F-B040-F6A753C81984}"/>
              </a:ext>
            </a:extLst>
          </p:cNvPr>
          <p:cNvSpPr txBox="1"/>
          <p:nvPr/>
        </p:nvSpPr>
        <p:spPr>
          <a:xfrm>
            <a:off x="179248" y="4212663"/>
            <a:ext cx="10092267" cy="584775"/>
          </a:xfrm>
          <a:prstGeom prst="rect">
            <a:avLst/>
          </a:prstGeom>
          <a:noFill/>
        </p:spPr>
        <p:txBody>
          <a:bodyPr wrap="square" rtlCol="0">
            <a:spAutoFit/>
          </a:bodyPr>
          <a:lstStyle/>
          <a:p>
            <a:r>
              <a:rPr lang="ko-KR" altLang="en-US" sz="3200" dirty="0"/>
              <a:t> </a:t>
            </a:r>
            <a:r>
              <a:rPr lang="en-US" altLang="ko-KR" sz="3000" dirty="0"/>
              <a:t>2.</a:t>
            </a:r>
            <a:r>
              <a:rPr lang="ko-KR" altLang="en-US" sz="3000" dirty="0"/>
              <a:t> 진수는 여행을 많이  </a:t>
            </a:r>
            <a:r>
              <a:rPr lang="ko-KR" altLang="en-US" sz="3000" dirty="0" err="1">
                <a:solidFill>
                  <a:srgbClr val="FF0000"/>
                </a:solidFill>
              </a:rPr>
              <a:t>다니잖아요</a:t>
            </a:r>
            <a:r>
              <a:rPr lang="en-US" altLang="ko-KR" sz="3000" dirty="0"/>
              <a:t>.</a:t>
            </a:r>
            <a:endParaRPr lang="en-US" sz="3000" dirty="0"/>
          </a:p>
        </p:txBody>
      </p:sp>
      <p:sp>
        <p:nvSpPr>
          <p:cNvPr id="22" name="TextBox 21">
            <a:extLst>
              <a:ext uri="{FF2B5EF4-FFF2-40B4-BE49-F238E27FC236}">
                <a16:creationId xmlns:a16="http://schemas.microsoft.com/office/drawing/2014/main" id="{22CC60B1-4D06-0B45-8001-CA66D3BA40F1}"/>
              </a:ext>
            </a:extLst>
          </p:cNvPr>
          <p:cNvSpPr txBox="1"/>
          <p:nvPr/>
        </p:nvSpPr>
        <p:spPr>
          <a:xfrm>
            <a:off x="280490" y="4953252"/>
            <a:ext cx="11696333" cy="1015663"/>
          </a:xfrm>
          <a:prstGeom prst="rect">
            <a:avLst/>
          </a:prstGeom>
          <a:noFill/>
        </p:spPr>
        <p:txBody>
          <a:bodyPr wrap="square" rtlCol="0">
            <a:spAutoFit/>
          </a:bodyPr>
          <a:lstStyle/>
          <a:p>
            <a:r>
              <a:rPr lang="en-US" altLang="ko-KR" sz="2800" dirty="0"/>
              <a:t>3.</a:t>
            </a:r>
            <a:r>
              <a:rPr lang="ko-KR" altLang="en-US" sz="2800" dirty="0"/>
              <a:t> </a:t>
            </a:r>
            <a:r>
              <a:rPr lang="en-US" altLang="ko-KR" sz="3000" dirty="0"/>
              <a:t>A</a:t>
            </a:r>
            <a:r>
              <a:rPr lang="ko-KR" altLang="en-US" sz="3000" dirty="0"/>
              <a:t>   볶음밥이 매워 보이는데 참 잘 먹네</a:t>
            </a:r>
            <a:r>
              <a:rPr lang="en-US" altLang="ko-KR" sz="3000" dirty="0"/>
              <a:t>.</a:t>
            </a:r>
          </a:p>
          <a:p>
            <a:r>
              <a:rPr lang="ko-KR" altLang="en-US" sz="3000" dirty="0"/>
              <a:t>    </a:t>
            </a:r>
            <a:r>
              <a:rPr lang="en-US" sz="3000" dirty="0"/>
              <a:t>B </a:t>
            </a:r>
            <a:r>
              <a:rPr lang="ko-KR" altLang="en-US" sz="3000" dirty="0"/>
              <a:t>  내가 매운 거 </a:t>
            </a:r>
            <a:r>
              <a:rPr lang="ko-KR" altLang="en-US" sz="3000" dirty="0">
                <a:solidFill>
                  <a:srgbClr val="FF0000"/>
                </a:solidFill>
              </a:rPr>
              <a:t>좋아하잖아</a:t>
            </a:r>
            <a:r>
              <a:rPr lang="en-US" altLang="ko-KR" sz="3000" dirty="0">
                <a:solidFill>
                  <a:srgbClr val="FF0000"/>
                </a:solidFill>
              </a:rPr>
              <a:t>.</a:t>
            </a:r>
            <a:endParaRPr lang="en-US" altLang="ko-KR" sz="3000" dirty="0"/>
          </a:p>
        </p:txBody>
      </p:sp>
      <p:sp>
        <p:nvSpPr>
          <p:cNvPr id="3" name="TextBox 2">
            <a:extLst>
              <a:ext uri="{FF2B5EF4-FFF2-40B4-BE49-F238E27FC236}">
                <a16:creationId xmlns:a16="http://schemas.microsoft.com/office/drawing/2014/main" id="{76D381F5-BC82-3E4C-8E7C-B437CF771B7E}"/>
              </a:ext>
            </a:extLst>
          </p:cNvPr>
          <p:cNvSpPr txBox="1"/>
          <p:nvPr/>
        </p:nvSpPr>
        <p:spPr>
          <a:xfrm>
            <a:off x="406400" y="1914902"/>
            <a:ext cx="10952480" cy="1246495"/>
          </a:xfrm>
          <a:prstGeom prst="rect">
            <a:avLst/>
          </a:prstGeom>
          <a:solidFill>
            <a:schemeClr val="accent5">
              <a:lumMod val="20000"/>
              <a:lumOff val="80000"/>
            </a:schemeClr>
          </a:solidFill>
        </p:spPr>
        <p:txBody>
          <a:bodyPr wrap="square" rtlCol="0">
            <a:spAutoFit/>
          </a:bodyPr>
          <a:lstStyle/>
          <a:p>
            <a:r>
              <a:rPr lang="en-US" altLang="ko-KR" sz="2400" dirty="0"/>
              <a:t> </a:t>
            </a:r>
            <a:r>
              <a:rPr lang="en-US" altLang="ko-KR" sz="2500" dirty="0"/>
              <a:t>(Attached to a verb or an adjective) This is used to remind someone something  he or she might not remember or not know very well. This is usually used amongst close acquaintances or juniors.</a:t>
            </a:r>
          </a:p>
        </p:txBody>
      </p:sp>
      <p:sp>
        <p:nvSpPr>
          <p:cNvPr id="10" name="Title 1">
            <a:extLst>
              <a:ext uri="{FF2B5EF4-FFF2-40B4-BE49-F238E27FC236}">
                <a16:creationId xmlns:a16="http://schemas.microsoft.com/office/drawing/2014/main" id="{DE548CD7-A8A5-4B4B-BA2D-8E3BD81C558E}"/>
              </a:ext>
            </a:extLst>
          </p:cNvPr>
          <p:cNvSpPr txBox="1">
            <a:spLocks/>
          </p:cNvSpPr>
          <p:nvPr/>
        </p:nvSpPr>
        <p:spPr>
          <a:xfrm>
            <a:off x="3641985" y="95325"/>
            <a:ext cx="5517623" cy="876454"/>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endParaRPr lang="en-US" sz="2400" dirty="0">
              <a:solidFill>
                <a:srgbClr val="FF0000"/>
              </a:solidFill>
            </a:endParaRPr>
          </a:p>
        </p:txBody>
      </p:sp>
      <p:sp>
        <p:nvSpPr>
          <p:cNvPr id="12" name="Google Shape;182;p29">
            <a:extLst>
              <a:ext uri="{FF2B5EF4-FFF2-40B4-BE49-F238E27FC236}">
                <a16:creationId xmlns:a16="http://schemas.microsoft.com/office/drawing/2014/main" id="{E9E2ADE8-23D8-E942-A89C-48BEF53F91C9}"/>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8034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2"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P.91</a:t>
            </a:r>
            <a:endParaRPr lang="ko-KR" altLang="en-US" sz="2800" dirty="0">
              <a:solidFill>
                <a:schemeClr val="bg1"/>
              </a:solidFill>
              <a:latin typeface="Palatino Linotype" pitchFamily="18" charset="0"/>
              <a:ea typeface="굴림" pitchFamily="50" charset="-127"/>
            </a:endParaRPr>
          </a:p>
        </p:txBody>
      </p:sp>
      <p:pic>
        <p:nvPicPr>
          <p:cNvPr id="3" name="Picture 2">
            <a:extLst>
              <a:ext uri="{FF2B5EF4-FFF2-40B4-BE49-F238E27FC236}">
                <a16:creationId xmlns:a16="http://schemas.microsoft.com/office/drawing/2014/main" id="{72E50BD7-7A92-D64C-8253-C3AABA6862DE}"/>
              </a:ext>
            </a:extLst>
          </p:cNvPr>
          <p:cNvPicPr>
            <a:picLocks noChangeAspect="1"/>
          </p:cNvPicPr>
          <p:nvPr/>
        </p:nvPicPr>
        <p:blipFill>
          <a:blip r:embed="rId3"/>
          <a:stretch>
            <a:fillRect/>
          </a:stretch>
        </p:blipFill>
        <p:spPr>
          <a:xfrm>
            <a:off x="3592632" y="3585232"/>
            <a:ext cx="5006735" cy="2877959"/>
          </a:xfrm>
          <a:prstGeom prst="rect">
            <a:avLst/>
          </a:prstGeom>
        </p:spPr>
      </p:pic>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Rounded Rectangular Callout 18">
            <a:extLst>
              <a:ext uri="{FF2B5EF4-FFF2-40B4-BE49-F238E27FC236}">
                <a16:creationId xmlns:a16="http://schemas.microsoft.com/office/drawing/2014/main" id="{01E539C8-05E3-104F-9C41-BA0BA85A3A5A}"/>
              </a:ext>
            </a:extLst>
          </p:cNvPr>
          <p:cNvSpPr/>
          <p:nvPr/>
        </p:nvSpPr>
        <p:spPr>
          <a:xfrm>
            <a:off x="7684679" y="2185640"/>
            <a:ext cx="4507320" cy="1399592"/>
          </a:xfrm>
          <a:prstGeom prst="wedgeRoundRectCallout">
            <a:avLst>
              <a:gd name="adj1" fmla="val -48814"/>
              <a:gd name="adj2" fmla="val 97423"/>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dirty="0">
                <a:solidFill>
                  <a:schemeClr val="tx1"/>
                </a:solidFill>
              </a:rPr>
              <a:t>               유명                </a:t>
            </a:r>
            <a:endParaRPr lang="en-US" altLang="ko-KR" sz="2800" dirty="0">
              <a:solidFill>
                <a:schemeClr val="tx1"/>
              </a:solidFill>
            </a:endParaRPr>
          </a:p>
        </p:txBody>
      </p:sp>
      <p:sp>
        <p:nvSpPr>
          <p:cNvPr id="20" name="TextBox 19">
            <a:extLst>
              <a:ext uri="{FF2B5EF4-FFF2-40B4-BE49-F238E27FC236}">
                <a16:creationId xmlns:a16="http://schemas.microsoft.com/office/drawing/2014/main" id="{7280A917-035C-C246-9152-406100B4F00C}"/>
              </a:ext>
            </a:extLst>
          </p:cNvPr>
          <p:cNvSpPr txBox="1"/>
          <p:nvPr/>
        </p:nvSpPr>
        <p:spPr>
          <a:xfrm>
            <a:off x="9667880" y="2607132"/>
            <a:ext cx="1475966" cy="523220"/>
          </a:xfrm>
          <a:prstGeom prst="rect">
            <a:avLst/>
          </a:prstGeom>
          <a:noFill/>
        </p:spPr>
        <p:txBody>
          <a:bodyPr wrap="square" rtlCol="0">
            <a:spAutoFit/>
          </a:bodyPr>
          <a:lstStyle/>
          <a:p>
            <a:r>
              <a:rPr lang="ko-KR" altLang="en-US" sz="2800" dirty="0">
                <a:latin typeface="+mn-ea"/>
              </a:rPr>
              <a:t>해</a:t>
            </a:r>
            <a:endParaRPr lang="en-US" sz="2800" dirty="0">
              <a:latin typeface="+mn-ea"/>
            </a:endParaRPr>
          </a:p>
        </p:txBody>
      </p:sp>
      <p:sp>
        <p:nvSpPr>
          <p:cNvPr id="21" name="TextBox 20">
            <a:extLst>
              <a:ext uri="{FF2B5EF4-FFF2-40B4-BE49-F238E27FC236}">
                <a16:creationId xmlns:a16="http://schemas.microsoft.com/office/drawing/2014/main" id="{CB0CA567-D81A-8743-9580-279DECA12ADF}"/>
              </a:ext>
            </a:extLst>
          </p:cNvPr>
          <p:cNvSpPr txBox="1"/>
          <p:nvPr/>
        </p:nvSpPr>
        <p:spPr>
          <a:xfrm>
            <a:off x="9667880" y="2642924"/>
            <a:ext cx="2205135" cy="523220"/>
          </a:xfrm>
          <a:prstGeom prst="rect">
            <a:avLst/>
          </a:prstGeom>
          <a:noFill/>
        </p:spPr>
        <p:txBody>
          <a:bodyPr wrap="square" rtlCol="0">
            <a:spAutoFit/>
          </a:bodyPr>
          <a:lstStyle/>
          <a:p>
            <a:r>
              <a:rPr lang="ko-KR" altLang="en-US" sz="2800" dirty="0">
                <a:solidFill>
                  <a:srgbClr val="FF0000"/>
                </a:solidFill>
              </a:rPr>
              <a:t>하잖아</a:t>
            </a:r>
            <a:r>
              <a:rPr lang="en-US" altLang="ko-KR" sz="2800" dirty="0"/>
              <a:t>.</a:t>
            </a:r>
            <a:endParaRPr lang="en-US" sz="2800" dirty="0"/>
          </a:p>
        </p:txBody>
      </p:sp>
      <p:sp>
        <p:nvSpPr>
          <p:cNvPr id="22" name="Rounded Rectangular Callout 21">
            <a:extLst>
              <a:ext uri="{FF2B5EF4-FFF2-40B4-BE49-F238E27FC236}">
                <a16:creationId xmlns:a16="http://schemas.microsoft.com/office/drawing/2014/main" id="{AEA9D3FE-82FC-BD4A-BBE3-169B9923EA85}"/>
              </a:ext>
            </a:extLst>
          </p:cNvPr>
          <p:cNvSpPr/>
          <p:nvPr/>
        </p:nvSpPr>
        <p:spPr>
          <a:xfrm>
            <a:off x="251605" y="2185640"/>
            <a:ext cx="4804127" cy="1399592"/>
          </a:xfrm>
          <a:prstGeom prst="wedgeRoundRectCallout">
            <a:avLst>
              <a:gd name="adj1" fmla="val 35949"/>
              <a:gd name="adj2" fmla="val 88885"/>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이 식당은 손님이 많네</a:t>
            </a:r>
            <a:r>
              <a:rPr lang="en-US" altLang="ko-KR" sz="2800" dirty="0">
                <a:solidFill>
                  <a:schemeClr val="tx1"/>
                </a:solidFill>
              </a:rPr>
              <a:t>.</a:t>
            </a:r>
          </a:p>
        </p:txBody>
      </p:sp>
    </p:spTree>
    <p:extLst>
      <p:ext uri="{BB962C8B-B14F-4D97-AF65-F5344CB8AC3E}">
        <p14:creationId xmlns:p14="http://schemas.microsoft.com/office/powerpoint/2010/main" val="161440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P.91</a:t>
            </a:r>
            <a:endParaRPr lang="ko-KR" altLang="en-US" sz="2800" dirty="0">
              <a:solidFill>
                <a:schemeClr val="bg1"/>
              </a:solidFill>
              <a:latin typeface="Palatino Linotype" pitchFamily="18" charset="0"/>
              <a:ea typeface="굴림" pitchFamily="50" charset="-127"/>
            </a:endParaRPr>
          </a:p>
        </p:txBody>
      </p:sp>
      <p:pic>
        <p:nvPicPr>
          <p:cNvPr id="3" name="Picture 2">
            <a:extLst>
              <a:ext uri="{FF2B5EF4-FFF2-40B4-BE49-F238E27FC236}">
                <a16:creationId xmlns:a16="http://schemas.microsoft.com/office/drawing/2014/main" id="{72E50BD7-7A92-D64C-8253-C3AABA6862DE}"/>
              </a:ext>
            </a:extLst>
          </p:cNvPr>
          <p:cNvPicPr>
            <a:picLocks noChangeAspect="1"/>
          </p:cNvPicPr>
          <p:nvPr/>
        </p:nvPicPr>
        <p:blipFill>
          <a:blip r:embed="rId3"/>
          <a:stretch>
            <a:fillRect/>
          </a:stretch>
        </p:blipFill>
        <p:spPr>
          <a:xfrm>
            <a:off x="3592632" y="3585232"/>
            <a:ext cx="5006735" cy="2877959"/>
          </a:xfrm>
          <a:prstGeom prst="rect">
            <a:avLst/>
          </a:prstGeom>
        </p:spPr>
      </p:pic>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Rounded Rectangular Callout 18">
            <a:extLst>
              <a:ext uri="{FF2B5EF4-FFF2-40B4-BE49-F238E27FC236}">
                <a16:creationId xmlns:a16="http://schemas.microsoft.com/office/drawing/2014/main" id="{01E539C8-05E3-104F-9C41-BA0BA85A3A5A}"/>
              </a:ext>
            </a:extLst>
          </p:cNvPr>
          <p:cNvSpPr/>
          <p:nvPr/>
        </p:nvSpPr>
        <p:spPr>
          <a:xfrm>
            <a:off x="7684679" y="2185640"/>
            <a:ext cx="4507320" cy="1399592"/>
          </a:xfrm>
          <a:prstGeom prst="wedgeRoundRectCallout">
            <a:avLst>
              <a:gd name="adj1" fmla="val -48814"/>
              <a:gd name="adj2" fmla="val 97423"/>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제가 집에 있는 걸</a:t>
            </a:r>
            <a:endParaRPr lang="en-US" altLang="ko-KR" sz="2800" dirty="0">
              <a:solidFill>
                <a:schemeClr val="tx1"/>
              </a:solidFill>
            </a:endParaRPr>
          </a:p>
          <a:p>
            <a:pPr algn="ctr"/>
            <a:r>
              <a:rPr lang="ko-KR" altLang="en-US" sz="2800" dirty="0">
                <a:solidFill>
                  <a:schemeClr val="tx1"/>
                </a:solidFill>
              </a:rPr>
              <a:t>좋아                </a:t>
            </a:r>
            <a:endParaRPr lang="en-US" altLang="ko-KR" sz="2800" dirty="0">
              <a:solidFill>
                <a:schemeClr val="tx1"/>
              </a:solidFill>
            </a:endParaRPr>
          </a:p>
        </p:txBody>
      </p:sp>
      <p:sp>
        <p:nvSpPr>
          <p:cNvPr id="20" name="TextBox 19">
            <a:extLst>
              <a:ext uri="{FF2B5EF4-FFF2-40B4-BE49-F238E27FC236}">
                <a16:creationId xmlns:a16="http://schemas.microsoft.com/office/drawing/2014/main" id="{7280A917-035C-C246-9152-406100B4F00C}"/>
              </a:ext>
            </a:extLst>
          </p:cNvPr>
          <p:cNvSpPr txBox="1"/>
          <p:nvPr/>
        </p:nvSpPr>
        <p:spPr>
          <a:xfrm>
            <a:off x="10216479" y="2827929"/>
            <a:ext cx="1475966" cy="523220"/>
          </a:xfrm>
          <a:prstGeom prst="rect">
            <a:avLst/>
          </a:prstGeom>
          <a:noFill/>
        </p:spPr>
        <p:txBody>
          <a:bodyPr wrap="square" rtlCol="0">
            <a:spAutoFit/>
          </a:bodyPr>
          <a:lstStyle/>
          <a:p>
            <a:r>
              <a:rPr lang="ko-KR" altLang="en-US" sz="2800" dirty="0">
                <a:latin typeface="+mn-ea"/>
              </a:rPr>
              <a:t>해요</a:t>
            </a:r>
            <a:r>
              <a:rPr lang="en-US" altLang="ko-KR" sz="2800" dirty="0">
                <a:latin typeface="+mn-ea"/>
              </a:rPr>
              <a:t>.</a:t>
            </a:r>
            <a:endParaRPr lang="en-US" sz="2800" dirty="0">
              <a:latin typeface="+mn-ea"/>
            </a:endParaRPr>
          </a:p>
        </p:txBody>
      </p:sp>
      <p:sp>
        <p:nvSpPr>
          <p:cNvPr id="21" name="TextBox 20">
            <a:extLst>
              <a:ext uri="{FF2B5EF4-FFF2-40B4-BE49-F238E27FC236}">
                <a16:creationId xmlns:a16="http://schemas.microsoft.com/office/drawing/2014/main" id="{CB0CA567-D81A-8743-9580-279DECA12ADF}"/>
              </a:ext>
            </a:extLst>
          </p:cNvPr>
          <p:cNvSpPr txBox="1"/>
          <p:nvPr/>
        </p:nvSpPr>
        <p:spPr>
          <a:xfrm>
            <a:off x="10216479" y="2831987"/>
            <a:ext cx="2205135" cy="523220"/>
          </a:xfrm>
          <a:prstGeom prst="rect">
            <a:avLst/>
          </a:prstGeom>
          <a:noFill/>
        </p:spPr>
        <p:txBody>
          <a:bodyPr wrap="square" rtlCol="0">
            <a:spAutoFit/>
          </a:bodyPr>
          <a:lstStyle/>
          <a:p>
            <a:r>
              <a:rPr lang="ko-KR" altLang="en-US" sz="2800">
                <a:solidFill>
                  <a:srgbClr val="FF0000"/>
                </a:solidFill>
              </a:rPr>
              <a:t>하잖아요</a:t>
            </a:r>
            <a:r>
              <a:rPr lang="en-US" altLang="ko-KR" sz="2800"/>
              <a:t>.</a:t>
            </a:r>
            <a:endParaRPr lang="en-US" sz="2800" dirty="0"/>
          </a:p>
        </p:txBody>
      </p:sp>
      <p:sp>
        <p:nvSpPr>
          <p:cNvPr id="22" name="Rounded Rectangular Callout 21">
            <a:extLst>
              <a:ext uri="{FF2B5EF4-FFF2-40B4-BE49-F238E27FC236}">
                <a16:creationId xmlns:a16="http://schemas.microsoft.com/office/drawing/2014/main" id="{AEA9D3FE-82FC-BD4A-BBE3-169B9923EA85}"/>
              </a:ext>
            </a:extLst>
          </p:cNvPr>
          <p:cNvSpPr/>
          <p:nvPr/>
        </p:nvSpPr>
        <p:spPr>
          <a:xfrm>
            <a:off x="251605" y="2185640"/>
            <a:ext cx="5234795" cy="1399592"/>
          </a:xfrm>
          <a:prstGeom prst="wedgeRoundRectCallout">
            <a:avLst>
              <a:gd name="adj1" fmla="val 35949"/>
              <a:gd name="adj2" fmla="val 88885"/>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휴일인데 어디 놀러 안 가세요</a:t>
            </a:r>
            <a:r>
              <a:rPr lang="en-US" altLang="ko-KR" sz="2800" dirty="0">
                <a:solidFill>
                  <a:schemeClr val="tx1"/>
                </a:solidFill>
              </a:rPr>
              <a:t>?</a:t>
            </a:r>
          </a:p>
        </p:txBody>
      </p:sp>
    </p:spTree>
    <p:extLst>
      <p:ext uri="{BB962C8B-B14F-4D97-AF65-F5344CB8AC3E}">
        <p14:creationId xmlns:p14="http://schemas.microsoft.com/office/powerpoint/2010/main" val="199924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P.91</a:t>
            </a:r>
            <a:endParaRPr lang="ko-KR" altLang="en-US" sz="2800" dirty="0">
              <a:solidFill>
                <a:schemeClr val="bg1"/>
              </a:solidFill>
              <a:latin typeface="Palatino Linotype" pitchFamily="18" charset="0"/>
              <a:ea typeface="굴림" pitchFamily="50" charset="-127"/>
            </a:endParaRPr>
          </a:p>
        </p:txBody>
      </p:sp>
      <p:pic>
        <p:nvPicPr>
          <p:cNvPr id="3" name="Picture 2">
            <a:extLst>
              <a:ext uri="{FF2B5EF4-FFF2-40B4-BE49-F238E27FC236}">
                <a16:creationId xmlns:a16="http://schemas.microsoft.com/office/drawing/2014/main" id="{72E50BD7-7A92-D64C-8253-C3AABA6862DE}"/>
              </a:ext>
            </a:extLst>
          </p:cNvPr>
          <p:cNvPicPr>
            <a:picLocks noChangeAspect="1"/>
          </p:cNvPicPr>
          <p:nvPr/>
        </p:nvPicPr>
        <p:blipFill>
          <a:blip r:embed="rId3"/>
          <a:stretch>
            <a:fillRect/>
          </a:stretch>
        </p:blipFill>
        <p:spPr>
          <a:xfrm>
            <a:off x="3592632" y="3585232"/>
            <a:ext cx="5006735" cy="2877959"/>
          </a:xfrm>
          <a:prstGeom prst="rect">
            <a:avLst/>
          </a:prstGeom>
        </p:spPr>
      </p:pic>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Rounded Rectangular Callout 18">
            <a:extLst>
              <a:ext uri="{FF2B5EF4-FFF2-40B4-BE49-F238E27FC236}">
                <a16:creationId xmlns:a16="http://schemas.microsoft.com/office/drawing/2014/main" id="{01E539C8-05E3-104F-9C41-BA0BA85A3A5A}"/>
              </a:ext>
            </a:extLst>
          </p:cNvPr>
          <p:cNvSpPr/>
          <p:nvPr/>
        </p:nvSpPr>
        <p:spPr>
          <a:xfrm>
            <a:off x="7684679" y="2185640"/>
            <a:ext cx="4507320" cy="1399592"/>
          </a:xfrm>
          <a:prstGeom prst="wedgeRoundRectCallout">
            <a:avLst>
              <a:gd name="adj1" fmla="val -48814"/>
              <a:gd name="adj2" fmla="val 97423"/>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dirty="0">
                <a:solidFill>
                  <a:schemeClr val="tx1"/>
                </a:solidFill>
              </a:rPr>
              <a:t>            시험 기간                 </a:t>
            </a:r>
            <a:endParaRPr lang="en-US" altLang="ko-KR" sz="2800" dirty="0">
              <a:solidFill>
                <a:schemeClr val="tx1"/>
              </a:solidFill>
            </a:endParaRPr>
          </a:p>
        </p:txBody>
      </p:sp>
      <p:sp>
        <p:nvSpPr>
          <p:cNvPr id="20" name="TextBox 19">
            <a:extLst>
              <a:ext uri="{FF2B5EF4-FFF2-40B4-BE49-F238E27FC236}">
                <a16:creationId xmlns:a16="http://schemas.microsoft.com/office/drawing/2014/main" id="{7280A917-035C-C246-9152-406100B4F00C}"/>
              </a:ext>
            </a:extLst>
          </p:cNvPr>
          <p:cNvSpPr txBox="1"/>
          <p:nvPr/>
        </p:nvSpPr>
        <p:spPr>
          <a:xfrm>
            <a:off x="10216479" y="2623826"/>
            <a:ext cx="1475966" cy="523220"/>
          </a:xfrm>
          <a:prstGeom prst="rect">
            <a:avLst/>
          </a:prstGeom>
          <a:noFill/>
        </p:spPr>
        <p:txBody>
          <a:bodyPr wrap="square" rtlCol="0">
            <a:spAutoFit/>
          </a:bodyPr>
          <a:lstStyle/>
          <a:p>
            <a:r>
              <a:rPr lang="ko-KR" altLang="en-US" sz="2800" dirty="0">
                <a:latin typeface="+mn-ea"/>
              </a:rPr>
              <a:t>이에요</a:t>
            </a:r>
            <a:r>
              <a:rPr lang="en-US" altLang="ko-KR" sz="2800" dirty="0">
                <a:latin typeface="+mn-ea"/>
              </a:rPr>
              <a:t>.</a:t>
            </a:r>
            <a:endParaRPr lang="en-US" sz="2800" dirty="0">
              <a:latin typeface="+mn-ea"/>
            </a:endParaRPr>
          </a:p>
        </p:txBody>
      </p:sp>
      <p:sp>
        <p:nvSpPr>
          <p:cNvPr id="21" name="TextBox 20">
            <a:extLst>
              <a:ext uri="{FF2B5EF4-FFF2-40B4-BE49-F238E27FC236}">
                <a16:creationId xmlns:a16="http://schemas.microsoft.com/office/drawing/2014/main" id="{CB0CA567-D81A-8743-9580-279DECA12ADF}"/>
              </a:ext>
            </a:extLst>
          </p:cNvPr>
          <p:cNvSpPr txBox="1"/>
          <p:nvPr/>
        </p:nvSpPr>
        <p:spPr>
          <a:xfrm>
            <a:off x="10268255" y="2623826"/>
            <a:ext cx="2205135" cy="523220"/>
          </a:xfrm>
          <a:prstGeom prst="rect">
            <a:avLst/>
          </a:prstGeom>
          <a:noFill/>
        </p:spPr>
        <p:txBody>
          <a:bodyPr wrap="square" rtlCol="0">
            <a:spAutoFit/>
          </a:bodyPr>
          <a:lstStyle/>
          <a:p>
            <a:r>
              <a:rPr lang="ko-KR" altLang="en-US" sz="2800" dirty="0">
                <a:solidFill>
                  <a:srgbClr val="FF0000"/>
                </a:solidFill>
              </a:rPr>
              <a:t>이잖아요</a:t>
            </a:r>
            <a:r>
              <a:rPr lang="en-US" altLang="ko-KR" sz="2800" dirty="0"/>
              <a:t>.</a:t>
            </a:r>
            <a:endParaRPr lang="en-US" sz="2800" dirty="0"/>
          </a:p>
        </p:txBody>
      </p:sp>
      <p:sp>
        <p:nvSpPr>
          <p:cNvPr id="22" name="Rounded Rectangular Callout 21">
            <a:extLst>
              <a:ext uri="{FF2B5EF4-FFF2-40B4-BE49-F238E27FC236}">
                <a16:creationId xmlns:a16="http://schemas.microsoft.com/office/drawing/2014/main" id="{AEA9D3FE-82FC-BD4A-BBE3-169B9923EA85}"/>
              </a:ext>
            </a:extLst>
          </p:cNvPr>
          <p:cNvSpPr/>
          <p:nvPr/>
        </p:nvSpPr>
        <p:spPr>
          <a:xfrm>
            <a:off x="251605" y="2185640"/>
            <a:ext cx="5234795" cy="1399592"/>
          </a:xfrm>
          <a:prstGeom prst="wedgeRoundRectCallout">
            <a:avLst>
              <a:gd name="adj1" fmla="val 35949"/>
              <a:gd name="adj2" fmla="val 88885"/>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늦게까지 공부하네</a:t>
            </a:r>
            <a:r>
              <a:rPr lang="en-US" altLang="ko-KR" sz="2800" dirty="0">
                <a:solidFill>
                  <a:schemeClr val="tx1"/>
                </a:solidFill>
              </a:rPr>
              <a:t>.</a:t>
            </a:r>
          </a:p>
        </p:txBody>
      </p:sp>
    </p:spTree>
    <p:extLst>
      <p:ext uri="{BB962C8B-B14F-4D97-AF65-F5344CB8AC3E}">
        <p14:creationId xmlns:p14="http://schemas.microsoft.com/office/powerpoint/2010/main" val="314877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P.91</a:t>
            </a:r>
            <a:endParaRPr lang="ko-KR" altLang="en-US" sz="2800" dirty="0">
              <a:solidFill>
                <a:schemeClr val="bg1"/>
              </a:solidFill>
              <a:latin typeface="Palatino Linotype" pitchFamily="18" charset="0"/>
              <a:ea typeface="굴림" pitchFamily="50" charset="-127"/>
            </a:endParaRPr>
          </a:p>
        </p:txBody>
      </p:sp>
      <p:pic>
        <p:nvPicPr>
          <p:cNvPr id="3" name="Picture 2">
            <a:extLst>
              <a:ext uri="{FF2B5EF4-FFF2-40B4-BE49-F238E27FC236}">
                <a16:creationId xmlns:a16="http://schemas.microsoft.com/office/drawing/2014/main" id="{72E50BD7-7A92-D64C-8253-C3AABA6862DE}"/>
              </a:ext>
            </a:extLst>
          </p:cNvPr>
          <p:cNvPicPr>
            <a:picLocks noChangeAspect="1"/>
          </p:cNvPicPr>
          <p:nvPr/>
        </p:nvPicPr>
        <p:blipFill>
          <a:blip r:embed="rId3"/>
          <a:stretch>
            <a:fillRect/>
          </a:stretch>
        </p:blipFill>
        <p:spPr>
          <a:xfrm>
            <a:off x="3592632" y="3585232"/>
            <a:ext cx="5006735" cy="2877959"/>
          </a:xfrm>
          <a:prstGeom prst="rect">
            <a:avLst/>
          </a:prstGeom>
        </p:spPr>
      </p:pic>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Rounded Rectangular Callout 18">
            <a:extLst>
              <a:ext uri="{FF2B5EF4-FFF2-40B4-BE49-F238E27FC236}">
                <a16:creationId xmlns:a16="http://schemas.microsoft.com/office/drawing/2014/main" id="{01E539C8-05E3-104F-9C41-BA0BA85A3A5A}"/>
              </a:ext>
            </a:extLst>
          </p:cNvPr>
          <p:cNvSpPr/>
          <p:nvPr/>
        </p:nvSpPr>
        <p:spPr>
          <a:xfrm>
            <a:off x="7684679" y="2185640"/>
            <a:ext cx="4507320" cy="1399592"/>
          </a:xfrm>
          <a:prstGeom prst="wedgeRoundRectCallout">
            <a:avLst>
              <a:gd name="adj1" fmla="val -48814"/>
              <a:gd name="adj2" fmla="val 97423"/>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dirty="0">
                <a:solidFill>
                  <a:schemeClr val="tx1"/>
                </a:solidFill>
              </a:rPr>
              <a:t>              환절기                 </a:t>
            </a:r>
            <a:endParaRPr lang="en-US" altLang="ko-KR" sz="2800" dirty="0">
              <a:solidFill>
                <a:schemeClr val="tx1"/>
              </a:solidFill>
            </a:endParaRPr>
          </a:p>
        </p:txBody>
      </p:sp>
      <p:sp>
        <p:nvSpPr>
          <p:cNvPr id="20" name="TextBox 19">
            <a:extLst>
              <a:ext uri="{FF2B5EF4-FFF2-40B4-BE49-F238E27FC236}">
                <a16:creationId xmlns:a16="http://schemas.microsoft.com/office/drawing/2014/main" id="{7280A917-035C-C246-9152-406100B4F00C}"/>
              </a:ext>
            </a:extLst>
          </p:cNvPr>
          <p:cNvSpPr txBox="1"/>
          <p:nvPr/>
        </p:nvSpPr>
        <p:spPr>
          <a:xfrm>
            <a:off x="9938339" y="2621656"/>
            <a:ext cx="1475966" cy="523220"/>
          </a:xfrm>
          <a:prstGeom prst="rect">
            <a:avLst/>
          </a:prstGeom>
          <a:noFill/>
        </p:spPr>
        <p:txBody>
          <a:bodyPr wrap="square" rtlCol="0">
            <a:spAutoFit/>
          </a:bodyPr>
          <a:lstStyle/>
          <a:p>
            <a:r>
              <a:rPr lang="ko-KR" altLang="en-US" sz="2800" dirty="0">
                <a:latin typeface="+mn-ea"/>
              </a:rPr>
              <a:t>예요</a:t>
            </a:r>
            <a:r>
              <a:rPr lang="en-US" altLang="ko-KR" sz="2800" dirty="0">
                <a:latin typeface="+mn-ea"/>
              </a:rPr>
              <a:t>.</a:t>
            </a:r>
            <a:endParaRPr lang="en-US" sz="2800" dirty="0">
              <a:latin typeface="+mn-ea"/>
            </a:endParaRPr>
          </a:p>
        </p:txBody>
      </p:sp>
      <p:sp>
        <p:nvSpPr>
          <p:cNvPr id="21" name="TextBox 20">
            <a:extLst>
              <a:ext uri="{FF2B5EF4-FFF2-40B4-BE49-F238E27FC236}">
                <a16:creationId xmlns:a16="http://schemas.microsoft.com/office/drawing/2014/main" id="{CB0CA567-D81A-8743-9580-279DECA12ADF}"/>
              </a:ext>
            </a:extLst>
          </p:cNvPr>
          <p:cNvSpPr txBox="1"/>
          <p:nvPr/>
        </p:nvSpPr>
        <p:spPr>
          <a:xfrm>
            <a:off x="9938339" y="2607132"/>
            <a:ext cx="2205135" cy="523220"/>
          </a:xfrm>
          <a:prstGeom prst="rect">
            <a:avLst/>
          </a:prstGeom>
          <a:noFill/>
        </p:spPr>
        <p:txBody>
          <a:bodyPr wrap="square" rtlCol="0">
            <a:spAutoFit/>
          </a:bodyPr>
          <a:lstStyle/>
          <a:p>
            <a:r>
              <a:rPr lang="ko-KR" altLang="en-US" sz="2800" dirty="0" err="1">
                <a:solidFill>
                  <a:srgbClr val="FF0000"/>
                </a:solidFill>
              </a:rPr>
              <a:t>잖아요</a:t>
            </a:r>
            <a:r>
              <a:rPr lang="en-US" altLang="ko-KR" sz="2800" dirty="0"/>
              <a:t>.</a:t>
            </a:r>
            <a:endParaRPr lang="en-US" sz="2800" dirty="0"/>
          </a:p>
        </p:txBody>
      </p:sp>
      <p:sp>
        <p:nvSpPr>
          <p:cNvPr id="22" name="Rounded Rectangular Callout 21">
            <a:extLst>
              <a:ext uri="{FF2B5EF4-FFF2-40B4-BE49-F238E27FC236}">
                <a16:creationId xmlns:a16="http://schemas.microsoft.com/office/drawing/2014/main" id="{AEA9D3FE-82FC-BD4A-BBE3-169B9923EA85}"/>
              </a:ext>
            </a:extLst>
          </p:cNvPr>
          <p:cNvSpPr/>
          <p:nvPr/>
        </p:nvSpPr>
        <p:spPr>
          <a:xfrm>
            <a:off x="251605" y="2185640"/>
            <a:ext cx="5234795" cy="1399592"/>
          </a:xfrm>
          <a:prstGeom prst="wedgeRoundRectCallout">
            <a:avLst>
              <a:gd name="adj1" fmla="val 35949"/>
              <a:gd name="adj2" fmla="val 88885"/>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요즘 감기 걸린 사람이 </a:t>
            </a:r>
            <a:endParaRPr lang="en-US" altLang="ko-KR" sz="2800" dirty="0">
              <a:solidFill>
                <a:schemeClr val="tx1"/>
              </a:solidFill>
            </a:endParaRPr>
          </a:p>
          <a:p>
            <a:pPr algn="ctr"/>
            <a:r>
              <a:rPr lang="ko-KR" altLang="en-US" sz="2800" dirty="0">
                <a:solidFill>
                  <a:schemeClr val="tx1"/>
                </a:solidFill>
              </a:rPr>
              <a:t>많은 것 같아요</a:t>
            </a:r>
            <a:r>
              <a:rPr lang="en-US" altLang="ko-KR" sz="2800" dirty="0">
                <a:solidFill>
                  <a:schemeClr val="tx1"/>
                </a:solidFill>
              </a:rPr>
              <a:t>.</a:t>
            </a:r>
          </a:p>
        </p:txBody>
      </p:sp>
    </p:spTree>
    <p:extLst>
      <p:ext uri="{BB962C8B-B14F-4D97-AF65-F5344CB8AC3E}">
        <p14:creationId xmlns:p14="http://schemas.microsoft.com/office/powerpoint/2010/main" val="82156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erson holding a baby&#10;&#10;Description automatically generated">
            <a:extLst>
              <a:ext uri="{FF2B5EF4-FFF2-40B4-BE49-F238E27FC236}">
                <a16:creationId xmlns:a16="http://schemas.microsoft.com/office/drawing/2014/main" id="{3C1642A7-2970-0C45-8892-6843B474ED29}"/>
              </a:ext>
            </a:extLst>
          </p:cNvPr>
          <p:cNvPicPr>
            <a:picLocks noChangeAspect="1"/>
          </p:cNvPicPr>
          <p:nvPr/>
        </p:nvPicPr>
        <p:blipFill>
          <a:blip r:embed="rId2"/>
          <a:stretch>
            <a:fillRect/>
          </a:stretch>
        </p:blipFill>
        <p:spPr>
          <a:xfrm>
            <a:off x="1971040" y="0"/>
            <a:ext cx="8249920" cy="6530526"/>
          </a:xfrm>
          <a:prstGeom prst="rect">
            <a:avLst/>
          </a:prstGeom>
        </p:spPr>
      </p:pic>
      <p:sp>
        <p:nvSpPr>
          <p:cNvPr id="5" name="Google Shape;182;p29">
            <a:extLst>
              <a:ext uri="{FF2B5EF4-FFF2-40B4-BE49-F238E27FC236}">
                <a16:creationId xmlns:a16="http://schemas.microsoft.com/office/drawing/2014/main" id="{32C042BF-2BA6-2149-9C1B-81A71F493D22}"/>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25481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269027"/>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err="1">
                <a:solidFill>
                  <a:schemeClr val="bg1"/>
                </a:solidFill>
                <a:latin typeface="Palatino Linotype" pitchFamily="18" charset="0"/>
                <a:ea typeface="굴림" pitchFamily="50" charset="-127"/>
              </a:rPr>
              <a:t>를</a:t>
            </a:r>
            <a:r>
              <a:rPr lang="ko-KR" altLang="en-US" sz="2800" dirty="0">
                <a:solidFill>
                  <a:schemeClr val="bg1"/>
                </a:solidFill>
                <a:latin typeface="Palatino Linotype" pitchFamily="18" charset="0"/>
                <a:ea typeface="굴림" pitchFamily="50" charset="-127"/>
              </a:rPr>
              <a:t>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7" name="Picture 6">
            <a:extLst>
              <a:ext uri="{FF2B5EF4-FFF2-40B4-BE49-F238E27FC236}">
                <a16:creationId xmlns:a16="http://schemas.microsoft.com/office/drawing/2014/main" id="{7D5F8451-38E5-5642-B132-AB6782881105}"/>
              </a:ext>
            </a:extLst>
          </p:cNvPr>
          <p:cNvPicPr>
            <a:picLocks noChangeAspect="1"/>
          </p:cNvPicPr>
          <p:nvPr/>
        </p:nvPicPr>
        <p:blipFill>
          <a:blip r:embed="rId3"/>
          <a:stretch>
            <a:fillRect/>
          </a:stretch>
        </p:blipFill>
        <p:spPr>
          <a:xfrm>
            <a:off x="408286" y="1937809"/>
            <a:ext cx="4687622" cy="4398450"/>
          </a:xfrm>
          <a:prstGeom prst="rect">
            <a:avLst/>
          </a:prstGeom>
        </p:spPr>
      </p:pic>
      <p:sp>
        <p:nvSpPr>
          <p:cNvPr id="15" name="TextBox 14">
            <a:extLst>
              <a:ext uri="{FF2B5EF4-FFF2-40B4-BE49-F238E27FC236}">
                <a16:creationId xmlns:a16="http://schemas.microsoft.com/office/drawing/2014/main" id="{2C672DB2-FD87-6745-8B5D-230B8D64D4B7}"/>
              </a:ext>
            </a:extLst>
          </p:cNvPr>
          <p:cNvSpPr txBox="1"/>
          <p:nvPr/>
        </p:nvSpPr>
        <p:spPr>
          <a:xfrm>
            <a:off x="3467218" y="5966927"/>
            <a:ext cx="1735155" cy="369332"/>
          </a:xfrm>
          <a:prstGeom prst="rect">
            <a:avLst/>
          </a:prstGeom>
          <a:noFill/>
        </p:spPr>
        <p:txBody>
          <a:bodyPr wrap="none" rtlCol="0">
            <a:spAutoFit/>
          </a:bodyPr>
          <a:lstStyle/>
          <a:p>
            <a:r>
              <a:rPr lang="en-US" dirty="0" err="1"/>
              <a:t>en.wikipedia.org</a:t>
            </a:r>
            <a:endParaRPr lang="en-US" dirty="0"/>
          </a:p>
        </p:txBody>
      </p:sp>
      <p:sp>
        <p:nvSpPr>
          <p:cNvPr id="2" name="TextBox 1">
            <a:extLst>
              <a:ext uri="{FF2B5EF4-FFF2-40B4-BE49-F238E27FC236}">
                <a16:creationId xmlns:a16="http://schemas.microsoft.com/office/drawing/2014/main" id="{23BD26E3-744C-3341-B675-A40F99A43591}"/>
              </a:ext>
            </a:extLst>
          </p:cNvPr>
          <p:cNvSpPr txBox="1"/>
          <p:nvPr/>
        </p:nvSpPr>
        <p:spPr>
          <a:xfrm>
            <a:off x="5605669" y="2602635"/>
            <a:ext cx="4492487" cy="523220"/>
          </a:xfrm>
          <a:prstGeom prst="rect">
            <a:avLst/>
          </a:prstGeom>
          <a:noFill/>
        </p:spPr>
        <p:txBody>
          <a:bodyPr wrap="square" rtlCol="0">
            <a:spAutoFit/>
          </a:bodyPr>
          <a:lstStyle/>
          <a:p>
            <a:r>
              <a:rPr lang="en-US" sz="2800" dirty="0"/>
              <a:t>BTS</a:t>
            </a:r>
            <a:r>
              <a:rPr lang="ko-KR" altLang="en-US" sz="2800" dirty="0"/>
              <a:t>가 왜 인기가 있어요</a:t>
            </a:r>
            <a:r>
              <a:rPr lang="en-US" altLang="ko-KR" sz="2800" dirty="0"/>
              <a:t>?</a:t>
            </a:r>
            <a:endParaRPr lang="en-US" sz="2800" dirty="0"/>
          </a:p>
        </p:txBody>
      </p:sp>
      <p:sp>
        <p:nvSpPr>
          <p:cNvPr id="3" name="TextBox 2">
            <a:extLst>
              <a:ext uri="{FF2B5EF4-FFF2-40B4-BE49-F238E27FC236}">
                <a16:creationId xmlns:a16="http://schemas.microsoft.com/office/drawing/2014/main" id="{E3E56907-794C-A047-85A7-995BA39059DD}"/>
              </a:ext>
            </a:extLst>
          </p:cNvPr>
          <p:cNvSpPr txBox="1"/>
          <p:nvPr/>
        </p:nvSpPr>
        <p:spPr>
          <a:xfrm>
            <a:off x="5605669" y="3674633"/>
            <a:ext cx="5128592" cy="523220"/>
          </a:xfrm>
          <a:prstGeom prst="rect">
            <a:avLst/>
          </a:prstGeom>
          <a:noFill/>
        </p:spPr>
        <p:txBody>
          <a:bodyPr wrap="square" rtlCol="0">
            <a:spAutoFit/>
          </a:bodyPr>
          <a:lstStyle/>
          <a:p>
            <a:r>
              <a:rPr lang="en-US" sz="2800" dirty="0"/>
              <a:t>☞</a:t>
            </a:r>
            <a:r>
              <a:rPr lang="ko-KR" altLang="en-US" sz="2800" dirty="0"/>
              <a:t> 노래를 잘 한다</a:t>
            </a:r>
            <a:r>
              <a:rPr lang="en-US" altLang="ko-KR" sz="2800" dirty="0"/>
              <a:t>.</a:t>
            </a:r>
            <a:endParaRPr lang="en-US" sz="2800" dirty="0"/>
          </a:p>
        </p:txBody>
      </p:sp>
      <p:sp>
        <p:nvSpPr>
          <p:cNvPr id="12" name="TextBox 11">
            <a:extLst>
              <a:ext uri="{FF2B5EF4-FFF2-40B4-BE49-F238E27FC236}">
                <a16:creationId xmlns:a16="http://schemas.microsoft.com/office/drawing/2014/main" id="{55F7C647-CBCA-EA4C-86F1-74C710334C83}"/>
              </a:ext>
            </a:extLst>
          </p:cNvPr>
          <p:cNvSpPr txBox="1"/>
          <p:nvPr/>
        </p:nvSpPr>
        <p:spPr>
          <a:xfrm>
            <a:off x="5605669" y="4406944"/>
            <a:ext cx="5128592" cy="523220"/>
          </a:xfrm>
          <a:prstGeom prst="rect">
            <a:avLst/>
          </a:prstGeom>
          <a:noFill/>
        </p:spPr>
        <p:txBody>
          <a:bodyPr wrap="square" rtlCol="0">
            <a:spAutoFit/>
          </a:bodyPr>
          <a:lstStyle/>
          <a:p>
            <a:r>
              <a:rPr lang="en-US" sz="2800" dirty="0"/>
              <a:t>☞</a:t>
            </a:r>
            <a:r>
              <a:rPr lang="ko-KR" altLang="en-US" sz="2800" dirty="0"/>
              <a:t> 춤을 잘 </a:t>
            </a:r>
            <a:r>
              <a:rPr lang="ko-KR" altLang="en-US" sz="2800" dirty="0" err="1">
                <a:solidFill>
                  <a:srgbClr val="FF0000"/>
                </a:solidFill>
              </a:rPr>
              <a:t>추잖아요</a:t>
            </a:r>
            <a:r>
              <a:rPr lang="en-US" altLang="ko-KR" sz="2800" dirty="0">
                <a:solidFill>
                  <a:srgbClr val="FF0000"/>
                </a:solidFill>
              </a:rPr>
              <a:t>.</a:t>
            </a:r>
            <a:endParaRPr lang="en-US" sz="2800" dirty="0">
              <a:solidFill>
                <a:srgbClr val="FF0000"/>
              </a:solidFill>
            </a:endParaRPr>
          </a:p>
        </p:txBody>
      </p:sp>
      <p:sp>
        <p:nvSpPr>
          <p:cNvPr id="13" name="TextBox 12">
            <a:extLst>
              <a:ext uri="{FF2B5EF4-FFF2-40B4-BE49-F238E27FC236}">
                <a16:creationId xmlns:a16="http://schemas.microsoft.com/office/drawing/2014/main" id="{85AA6B48-E854-A44C-995C-C865E5A25D11}"/>
              </a:ext>
            </a:extLst>
          </p:cNvPr>
          <p:cNvSpPr txBox="1"/>
          <p:nvPr/>
        </p:nvSpPr>
        <p:spPr>
          <a:xfrm>
            <a:off x="5605669" y="4396871"/>
            <a:ext cx="5128592" cy="523220"/>
          </a:xfrm>
          <a:prstGeom prst="rect">
            <a:avLst/>
          </a:prstGeom>
          <a:noFill/>
        </p:spPr>
        <p:txBody>
          <a:bodyPr wrap="square" rtlCol="0">
            <a:spAutoFit/>
          </a:bodyPr>
          <a:lstStyle/>
          <a:p>
            <a:r>
              <a:rPr lang="en-US" sz="2800" dirty="0"/>
              <a:t>☞</a:t>
            </a:r>
            <a:r>
              <a:rPr lang="ko-KR" altLang="en-US" sz="2800" dirty="0"/>
              <a:t> 춤을 잘 춘다</a:t>
            </a:r>
            <a:r>
              <a:rPr lang="en-US" altLang="ko-KR" sz="2800" dirty="0"/>
              <a:t>.</a:t>
            </a:r>
            <a:endParaRPr lang="en-US" sz="2800" dirty="0"/>
          </a:p>
        </p:txBody>
      </p:sp>
      <p:sp>
        <p:nvSpPr>
          <p:cNvPr id="14" name="TextBox 13">
            <a:extLst>
              <a:ext uri="{FF2B5EF4-FFF2-40B4-BE49-F238E27FC236}">
                <a16:creationId xmlns:a16="http://schemas.microsoft.com/office/drawing/2014/main" id="{85F20C0D-6B09-C64C-8689-EF1F7EBA9F17}"/>
              </a:ext>
            </a:extLst>
          </p:cNvPr>
          <p:cNvSpPr txBox="1"/>
          <p:nvPr/>
        </p:nvSpPr>
        <p:spPr>
          <a:xfrm>
            <a:off x="5605669" y="3674633"/>
            <a:ext cx="5128592" cy="523220"/>
          </a:xfrm>
          <a:prstGeom prst="rect">
            <a:avLst/>
          </a:prstGeom>
          <a:noFill/>
        </p:spPr>
        <p:txBody>
          <a:bodyPr wrap="square" rtlCol="0">
            <a:spAutoFit/>
          </a:bodyPr>
          <a:lstStyle/>
          <a:p>
            <a:r>
              <a:rPr lang="en-US" sz="2800" dirty="0"/>
              <a:t>☞</a:t>
            </a:r>
            <a:r>
              <a:rPr lang="ko-KR" altLang="en-US" sz="2800" dirty="0"/>
              <a:t> 노래를 잘 </a:t>
            </a:r>
            <a:r>
              <a:rPr lang="ko-KR" altLang="en-US" sz="2800" dirty="0">
                <a:solidFill>
                  <a:srgbClr val="FF0000"/>
                </a:solidFill>
              </a:rPr>
              <a:t>하잖아요</a:t>
            </a:r>
            <a:r>
              <a:rPr lang="en-US" altLang="ko-KR" sz="2800" dirty="0">
                <a:solidFill>
                  <a:srgbClr val="FF0000"/>
                </a:solidFill>
              </a:rPr>
              <a:t>.</a:t>
            </a:r>
            <a:endParaRPr lang="en-US" sz="2800" dirty="0">
              <a:solidFill>
                <a:srgbClr val="FF0000"/>
              </a:solidFill>
            </a:endParaRPr>
          </a:p>
        </p:txBody>
      </p:sp>
      <p:sp>
        <p:nvSpPr>
          <p:cNvPr id="6" name="TextBox 5">
            <a:extLst>
              <a:ext uri="{FF2B5EF4-FFF2-40B4-BE49-F238E27FC236}">
                <a16:creationId xmlns:a16="http://schemas.microsoft.com/office/drawing/2014/main" id="{42545BCC-7DA0-F440-9E95-663FC120F578}"/>
              </a:ext>
            </a:extLst>
          </p:cNvPr>
          <p:cNvSpPr txBox="1"/>
          <p:nvPr/>
        </p:nvSpPr>
        <p:spPr>
          <a:xfrm>
            <a:off x="5605669" y="5095618"/>
            <a:ext cx="841513" cy="523220"/>
          </a:xfrm>
          <a:prstGeom prst="rect">
            <a:avLst/>
          </a:prstGeom>
          <a:noFill/>
        </p:spPr>
        <p:txBody>
          <a:bodyPr wrap="square" rtlCol="0">
            <a:spAutoFit/>
          </a:bodyPr>
          <a:lstStyle/>
          <a:p>
            <a:r>
              <a:rPr lang="en-US" sz="2800" dirty="0"/>
              <a:t>☞</a:t>
            </a:r>
          </a:p>
        </p:txBody>
      </p:sp>
    </p:spTree>
    <p:extLst>
      <p:ext uri="{BB962C8B-B14F-4D97-AF65-F5344CB8AC3E}">
        <p14:creationId xmlns:p14="http://schemas.microsoft.com/office/powerpoint/2010/main" val="29742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269027"/>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err="1">
                <a:solidFill>
                  <a:schemeClr val="bg1"/>
                </a:solidFill>
                <a:latin typeface="Palatino Linotype" pitchFamily="18" charset="0"/>
                <a:ea typeface="굴림" pitchFamily="50" charset="-127"/>
              </a:rPr>
              <a:t>를</a:t>
            </a:r>
            <a:r>
              <a:rPr lang="ko-KR" altLang="en-US" sz="2800" dirty="0">
                <a:solidFill>
                  <a:schemeClr val="bg1"/>
                </a:solidFill>
                <a:latin typeface="Palatino Linotype" pitchFamily="18" charset="0"/>
                <a:ea typeface="굴림" pitchFamily="50" charset="-127"/>
              </a:rPr>
              <a:t> 사용해서 이야기해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
        <p:nvSpPr>
          <p:cNvPr id="11" name="Title 1">
            <a:extLst>
              <a:ext uri="{FF2B5EF4-FFF2-40B4-BE49-F238E27FC236}">
                <a16:creationId xmlns:a16="http://schemas.microsoft.com/office/drawing/2014/main" id="{5D09B0EE-E87A-AC44-A093-F8FB0651E3A0}"/>
              </a:ext>
            </a:extLst>
          </p:cNvPr>
          <p:cNvSpPr txBox="1">
            <a:spLocks/>
          </p:cNvSpPr>
          <p:nvPr/>
        </p:nvSpPr>
        <p:spPr>
          <a:xfrm>
            <a:off x="3588834" y="224225"/>
            <a:ext cx="5014333" cy="849570"/>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잖아</a:t>
            </a:r>
            <a:r>
              <a:rPr lang="en-US" altLang="ko-KR" sz="2400" dirty="0">
                <a:solidFill>
                  <a:srgbClr val="FF0000"/>
                </a:solidFill>
              </a:rPr>
              <a:t>(</a:t>
            </a:r>
            <a:r>
              <a:rPr lang="ko-KR" altLang="en-US" sz="2400" dirty="0">
                <a:solidFill>
                  <a:srgbClr val="FF0000"/>
                </a:solidFill>
              </a:rPr>
              <a:t>요</a:t>
            </a:r>
            <a:r>
              <a:rPr lang="en-US" altLang="ko-KR" sz="2400" dirty="0">
                <a:solidFill>
                  <a:srgbClr val="FF0000"/>
                </a:solidFill>
              </a:rPr>
              <a:t>)</a:t>
            </a:r>
            <a:endParaRPr lang="en-US" sz="24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9" name="Picture 8">
            <a:extLst>
              <a:ext uri="{FF2B5EF4-FFF2-40B4-BE49-F238E27FC236}">
                <a16:creationId xmlns:a16="http://schemas.microsoft.com/office/drawing/2014/main" id="{E298C03E-1EB4-D541-B713-E351AD915A10}"/>
              </a:ext>
            </a:extLst>
          </p:cNvPr>
          <p:cNvPicPr>
            <a:picLocks noChangeAspect="1"/>
          </p:cNvPicPr>
          <p:nvPr/>
        </p:nvPicPr>
        <p:blipFill>
          <a:blip r:embed="rId3"/>
          <a:stretch>
            <a:fillRect/>
          </a:stretch>
        </p:blipFill>
        <p:spPr>
          <a:xfrm>
            <a:off x="760491" y="1873959"/>
            <a:ext cx="4694911" cy="4618280"/>
          </a:xfrm>
          <a:prstGeom prst="rect">
            <a:avLst/>
          </a:prstGeom>
        </p:spPr>
      </p:pic>
      <p:sp>
        <p:nvSpPr>
          <p:cNvPr id="18" name="TextBox 17">
            <a:extLst>
              <a:ext uri="{FF2B5EF4-FFF2-40B4-BE49-F238E27FC236}">
                <a16:creationId xmlns:a16="http://schemas.microsoft.com/office/drawing/2014/main" id="{4CDCEB9D-2658-3048-8C80-AA60E9632587}"/>
              </a:ext>
            </a:extLst>
          </p:cNvPr>
          <p:cNvSpPr txBox="1"/>
          <p:nvPr/>
        </p:nvSpPr>
        <p:spPr>
          <a:xfrm>
            <a:off x="5838144" y="2447652"/>
            <a:ext cx="5243144" cy="523220"/>
          </a:xfrm>
          <a:prstGeom prst="rect">
            <a:avLst/>
          </a:prstGeom>
          <a:noFill/>
        </p:spPr>
        <p:txBody>
          <a:bodyPr wrap="square" rtlCol="0">
            <a:spAutoFit/>
          </a:bodyPr>
          <a:lstStyle/>
          <a:p>
            <a:r>
              <a:rPr lang="ko-KR" altLang="en-US" sz="2800" dirty="0"/>
              <a:t>마이클 씨가 한국어를 잘하네요</a:t>
            </a:r>
            <a:r>
              <a:rPr lang="en-US" altLang="ko-KR" sz="2800" dirty="0"/>
              <a:t>.</a:t>
            </a:r>
            <a:endParaRPr lang="en-US" sz="2800" dirty="0"/>
          </a:p>
        </p:txBody>
      </p:sp>
      <p:sp>
        <p:nvSpPr>
          <p:cNvPr id="24" name="TextBox 23">
            <a:extLst>
              <a:ext uri="{FF2B5EF4-FFF2-40B4-BE49-F238E27FC236}">
                <a16:creationId xmlns:a16="http://schemas.microsoft.com/office/drawing/2014/main" id="{FF5A7482-E478-2F4E-93C0-21BE1AFE65DC}"/>
              </a:ext>
            </a:extLst>
          </p:cNvPr>
          <p:cNvSpPr txBox="1"/>
          <p:nvPr/>
        </p:nvSpPr>
        <p:spPr>
          <a:xfrm>
            <a:off x="5838144" y="3548722"/>
            <a:ext cx="5128592" cy="523220"/>
          </a:xfrm>
          <a:prstGeom prst="rect">
            <a:avLst/>
          </a:prstGeom>
          <a:noFill/>
        </p:spPr>
        <p:txBody>
          <a:bodyPr wrap="square" rtlCol="0">
            <a:spAutoFit/>
          </a:bodyPr>
          <a:lstStyle/>
          <a:p>
            <a:r>
              <a:rPr lang="en-US" sz="2800" dirty="0"/>
              <a:t>☞</a:t>
            </a:r>
            <a:r>
              <a:rPr lang="ko-KR" altLang="en-US" sz="2800" dirty="0"/>
              <a:t> 한국어를 </a:t>
            </a:r>
            <a:r>
              <a:rPr lang="ko-KR" altLang="en-US" sz="2800" dirty="0" err="1"/>
              <a:t>공부했잖아요</a:t>
            </a:r>
            <a:r>
              <a:rPr lang="en-US" altLang="ko-KR" sz="2800" dirty="0"/>
              <a:t>.</a:t>
            </a:r>
            <a:endParaRPr lang="en-US" sz="2800" dirty="0"/>
          </a:p>
        </p:txBody>
      </p:sp>
      <p:sp>
        <p:nvSpPr>
          <p:cNvPr id="25" name="TextBox 24">
            <a:extLst>
              <a:ext uri="{FF2B5EF4-FFF2-40B4-BE49-F238E27FC236}">
                <a16:creationId xmlns:a16="http://schemas.microsoft.com/office/drawing/2014/main" id="{5C959BE2-522F-F04A-9A98-DFB781FA69A3}"/>
              </a:ext>
            </a:extLst>
          </p:cNvPr>
          <p:cNvSpPr txBox="1"/>
          <p:nvPr/>
        </p:nvSpPr>
        <p:spPr>
          <a:xfrm>
            <a:off x="5838144" y="4126572"/>
            <a:ext cx="5128592" cy="523220"/>
          </a:xfrm>
          <a:prstGeom prst="rect">
            <a:avLst/>
          </a:prstGeom>
          <a:noFill/>
        </p:spPr>
        <p:txBody>
          <a:bodyPr wrap="square" rtlCol="0">
            <a:spAutoFit/>
          </a:bodyPr>
          <a:lstStyle/>
          <a:p>
            <a:r>
              <a:rPr lang="en-US" sz="2800" dirty="0"/>
              <a:t>☞</a:t>
            </a:r>
            <a:r>
              <a:rPr lang="ko-KR" altLang="en-US" sz="2800" dirty="0"/>
              <a:t> 한국에서 </a:t>
            </a:r>
            <a:r>
              <a:rPr lang="ko-KR" altLang="en-US" sz="2800" dirty="0" err="1"/>
              <a:t>살았잖아요</a:t>
            </a:r>
            <a:r>
              <a:rPr lang="en-US" altLang="ko-KR" sz="2800" dirty="0"/>
              <a:t>.</a:t>
            </a:r>
            <a:endParaRPr lang="en-US" sz="2800" dirty="0"/>
          </a:p>
        </p:txBody>
      </p:sp>
      <p:sp>
        <p:nvSpPr>
          <p:cNvPr id="26" name="TextBox 25">
            <a:extLst>
              <a:ext uri="{FF2B5EF4-FFF2-40B4-BE49-F238E27FC236}">
                <a16:creationId xmlns:a16="http://schemas.microsoft.com/office/drawing/2014/main" id="{78D30576-10F0-4A4E-9F9F-58CA467A096A}"/>
              </a:ext>
            </a:extLst>
          </p:cNvPr>
          <p:cNvSpPr txBox="1"/>
          <p:nvPr/>
        </p:nvSpPr>
        <p:spPr>
          <a:xfrm>
            <a:off x="5838144" y="4657456"/>
            <a:ext cx="841513" cy="523220"/>
          </a:xfrm>
          <a:prstGeom prst="rect">
            <a:avLst/>
          </a:prstGeom>
          <a:noFill/>
        </p:spPr>
        <p:txBody>
          <a:bodyPr wrap="square" rtlCol="0">
            <a:spAutoFit/>
          </a:bodyPr>
          <a:lstStyle/>
          <a:p>
            <a:r>
              <a:rPr lang="en-US" sz="2800" dirty="0"/>
              <a:t>☞</a:t>
            </a:r>
          </a:p>
        </p:txBody>
      </p:sp>
    </p:spTree>
    <p:extLst>
      <p:ext uri="{BB962C8B-B14F-4D97-AF65-F5344CB8AC3E}">
        <p14:creationId xmlns:p14="http://schemas.microsoft.com/office/powerpoint/2010/main" val="94148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4956054" y="32312"/>
            <a:ext cx="7235945"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가 들어간 제목들</a:t>
            </a:r>
          </a:p>
        </p:txBody>
      </p:sp>
      <p:sp>
        <p:nvSpPr>
          <p:cNvPr id="11" name="Title 1">
            <a:extLst>
              <a:ext uri="{FF2B5EF4-FFF2-40B4-BE49-F238E27FC236}">
                <a16:creationId xmlns:a16="http://schemas.microsoft.com/office/drawing/2014/main" id="{5D09B0EE-E87A-AC44-A093-F8FB0651E3A0}"/>
              </a:ext>
            </a:extLst>
          </p:cNvPr>
          <p:cNvSpPr txBox="1">
            <a:spLocks/>
          </p:cNvSpPr>
          <p:nvPr/>
        </p:nvSpPr>
        <p:spPr>
          <a:xfrm>
            <a:off x="-58278" y="16814"/>
            <a:ext cx="5014333" cy="538718"/>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000" dirty="0"/>
              <a:t>Unit 09 </a:t>
            </a:r>
            <a:r>
              <a:rPr lang="ko-KR" altLang="en-US" sz="2000" dirty="0"/>
              <a:t>열이 나고 목이 </a:t>
            </a:r>
            <a:r>
              <a:rPr lang="ko-KR" altLang="en-US" sz="2000" dirty="0" err="1"/>
              <a:t>부으면</a:t>
            </a:r>
            <a:r>
              <a:rPr lang="ko-KR" altLang="en-US" sz="2000" dirty="0"/>
              <a:t> </a:t>
            </a:r>
            <a:r>
              <a:rPr lang="en-US" altLang="ko-KR" sz="2000" dirty="0">
                <a:solidFill>
                  <a:srgbClr val="FF0000"/>
                </a:solidFill>
              </a:rPr>
              <a:t>~</a:t>
            </a:r>
            <a:r>
              <a:rPr lang="ko-KR" altLang="en-US" sz="2000" dirty="0">
                <a:solidFill>
                  <a:srgbClr val="FF0000"/>
                </a:solidFill>
              </a:rPr>
              <a:t>잖아</a:t>
            </a:r>
            <a:r>
              <a:rPr lang="en-US" altLang="ko-KR" sz="2000" dirty="0">
                <a:solidFill>
                  <a:srgbClr val="FF0000"/>
                </a:solidFill>
              </a:rPr>
              <a:t>(</a:t>
            </a:r>
            <a:r>
              <a:rPr lang="ko-KR" altLang="en-US" sz="2000" dirty="0">
                <a:solidFill>
                  <a:srgbClr val="FF0000"/>
                </a:solidFill>
              </a:rPr>
              <a:t>요</a:t>
            </a:r>
            <a:r>
              <a:rPr lang="en-US" altLang="ko-KR" sz="2000" dirty="0">
                <a:solidFill>
                  <a:srgbClr val="FF0000"/>
                </a:solidFill>
              </a:rPr>
              <a:t>)</a:t>
            </a:r>
            <a:endParaRPr lang="en-US" sz="20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9" name="Picture 8">
            <a:extLst>
              <a:ext uri="{FF2B5EF4-FFF2-40B4-BE49-F238E27FC236}">
                <a16:creationId xmlns:a16="http://schemas.microsoft.com/office/drawing/2014/main" id="{71E5C690-077F-8E43-B4E1-ABE325371FAD}"/>
              </a:ext>
            </a:extLst>
          </p:cNvPr>
          <p:cNvPicPr>
            <a:picLocks noChangeAspect="1"/>
          </p:cNvPicPr>
          <p:nvPr/>
        </p:nvPicPr>
        <p:blipFill>
          <a:blip r:embed="rId3"/>
          <a:stretch>
            <a:fillRect/>
          </a:stretch>
        </p:blipFill>
        <p:spPr>
          <a:xfrm>
            <a:off x="1549811" y="633451"/>
            <a:ext cx="4398285" cy="5780868"/>
          </a:xfrm>
          <a:prstGeom prst="rect">
            <a:avLst/>
          </a:prstGeom>
        </p:spPr>
      </p:pic>
      <p:pic>
        <p:nvPicPr>
          <p:cNvPr id="18" name="Picture 17">
            <a:extLst>
              <a:ext uri="{FF2B5EF4-FFF2-40B4-BE49-F238E27FC236}">
                <a16:creationId xmlns:a16="http://schemas.microsoft.com/office/drawing/2014/main" id="{07D1BE37-C794-DC48-97EA-A0D8F63E1982}"/>
              </a:ext>
            </a:extLst>
          </p:cNvPr>
          <p:cNvPicPr>
            <a:picLocks noChangeAspect="1"/>
          </p:cNvPicPr>
          <p:nvPr/>
        </p:nvPicPr>
        <p:blipFill>
          <a:blip r:embed="rId4"/>
          <a:stretch>
            <a:fillRect/>
          </a:stretch>
        </p:blipFill>
        <p:spPr>
          <a:xfrm>
            <a:off x="6358537" y="633451"/>
            <a:ext cx="4132537" cy="5780868"/>
          </a:xfrm>
          <a:prstGeom prst="rect">
            <a:avLst/>
          </a:prstGeom>
        </p:spPr>
      </p:pic>
    </p:spTree>
    <p:extLst>
      <p:ext uri="{BB962C8B-B14F-4D97-AF65-F5344CB8AC3E}">
        <p14:creationId xmlns:p14="http://schemas.microsoft.com/office/powerpoint/2010/main" val="29867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4956054" y="32312"/>
            <a:ext cx="7235945"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가 들어간 제목들</a:t>
            </a:r>
          </a:p>
        </p:txBody>
      </p:sp>
      <p:sp>
        <p:nvSpPr>
          <p:cNvPr id="11" name="Title 1">
            <a:extLst>
              <a:ext uri="{FF2B5EF4-FFF2-40B4-BE49-F238E27FC236}">
                <a16:creationId xmlns:a16="http://schemas.microsoft.com/office/drawing/2014/main" id="{5D09B0EE-E87A-AC44-A093-F8FB0651E3A0}"/>
              </a:ext>
            </a:extLst>
          </p:cNvPr>
          <p:cNvSpPr txBox="1">
            <a:spLocks/>
          </p:cNvSpPr>
          <p:nvPr/>
        </p:nvSpPr>
        <p:spPr>
          <a:xfrm>
            <a:off x="-58278" y="16814"/>
            <a:ext cx="5014333" cy="538718"/>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000" dirty="0"/>
              <a:t>Unit 09 </a:t>
            </a:r>
            <a:r>
              <a:rPr lang="ko-KR" altLang="en-US" sz="2000" dirty="0"/>
              <a:t>열이 나고 목이 </a:t>
            </a:r>
            <a:r>
              <a:rPr lang="ko-KR" altLang="en-US" sz="2000" dirty="0" err="1"/>
              <a:t>부으면</a:t>
            </a:r>
            <a:r>
              <a:rPr lang="ko-KR" altLang="en-US" sz="2000" dirty="0"/>
              <a:t> </a:t>
            </a:r>
            <a:r>
              <a:rPr lang="en-US" altLang="ko-KR" sz="2000" dirty="0">
                <a:solidFill>
                  <a:srgbClr val="FF0000"/>
                </a:solidFill>
              </a:rPr>
              <a:t>~</a:t>
            </a:r>
            <a:r>
              <a:rPr lang="ko-KR" altLang="en-US" sz="2000" dirty="0">
                <a:solidFill>
                  <a:srgbClr val="FF0000"/>
                </a:solidFill>
              </a:rPr>
              <a:t>잖아</a:t>
            </a:r>
            <a:r>
              <a:rPr lang="en-US" altLang="ko-KR" sz="2000" dirty="0">
                <a:solidFill>
                  <a:srgbClr val="FF0000"/>
                </a:solidFill>
              </a:rPr>
              <a:t>(</a:t>
            </a:r>
            <a:r>
              <a:rPr lang="ko-KR" altLang="en-US" sz="2000" dirty="0">
                <a:solidFill>
                  <a:srgbClr val="FF0000"/>
                </a:solidFill>
              </a:rPr>
              <a:t>요</a:t>
            </a:r>
            <a:r>
              <a:rPr lang="en-US" altLang="ko-KR" sz="2000" dirty="0">
                <a:solidFill>
                  <a:srgbClr val="FF0000"/>
                </a:solidFill>
              </a:rPr>
              <a:t>)</a:t>
            </a:r>
            <a:endParaRPr lang="en-US" sz="20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B99A9952-097F-9141-8271-8289A812EA95}"/>
              </a:ext>
            </a:extLst>
          </p:cNvPr>
          <p:cNvPicPr>
            <a:picLocks noChangeAspect="1"/>
          </p:cNvPicPr>
          <p:nvPr/>
        </p:nvPicPr>
        <p:blipFill>
          <a:blip r:embed="rId3"/>
          <a:stretch>
            <a:fillRect/>
          </a:stretch>
        </p:blipFill>
        <p:spPr>
          <a:xfrm>
            <a:off x="2025649" y="755184"/>
            <a:ext cx="4070350" cy="5537402"/>
          </a:xfrm>
          <a:prstGeom prst="rect">
            <a:avLst/>
          </a:prstGeom>
        </p:spPr>
      </p:pic>
      <p:pic>
        <p:nvPicPr>
          <p:cNvPr id="5" name="Picture 4">
            <a:extLst>
              <a:ext uri="{FF2B5EF4-FFF2-40B4-BE49-F238E27FC236}">
                <a16:creationId xmlns:a16="http://schemas.microsoft.com/office/drawing/2014/main" id="{921BA95A-8230-CC4B-9157-DA67470FCBA7}"/>
              </a:ext>
            </a:extLst>
          </p:cNvPr>
          <p:cNvPicPr>
            <a:picLocks noChangeAspect="1"/>
          </p:cNvPicPr>
          <p:nvPr/>
        </p:nvPicPr>
        <p:blipFill>
          <a:blip r:embed="rId4"/>
          <a:stretch>
            <a:fillRect/>
          </a:stretch>
        </p:blipFill>
        <p:spPr>
          <a:xfrm>
            <a:off x="6216649" y="755184"/>
            <a:ext cx="3949702" cy="5537401"/>
          </a:xfrm>
          <a:prstGeom prst="rect">
            <a:avLst/>
          </a:prstGeom>
        </p:spPr>
      </p:pic>
    </p:spTree>
    <p:extLst>
      <p:ext uri="{BB962C8B-B14F-4D97-AF65-F5344CB8AC3E}">
        <p14:creationId xmlns:p14="http://schemas.microsoft.com/office/powerpoint/2010/main" val="402870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4956054" y="32312"/>
            <a:ext cx="7235945"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 </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잖아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요</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가 들어간 제목들</a:t>
            </a:r>
          </a:p>
        </p:txBody>
      </p:sp>
      <p:sp>
        <p:nvSpPr>
          <p:cNvPr id="11" name="Title 1">
            <a:extLst>
              <a:ext uri="{FF2B5EF4-FFF2-40B4-BE49-F238E27FC236}">
                <a16:creationId xmlns:a16="http://schemas.microsoft.com/office/drawing/2014/main" id="{5D09B0EE-E87A-AC44-A093-F8FB0651E3A0}"/>
              </a:ext>
            </a:extLst>
          </p:cNvPr>
          <p:cNvSpPr txBox="1">
            <a:spLocks/>
          </p:cNvSpPr>
          <p:nvPr/>
        </p:nvSpPr>
        <p:spPr>
          <a:xfrm>
            <a:off x="-58278" y="16814"/>
            <a:ext cx="5014333" cy="538718"/>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2000" dirty="0"/>
              <a:t>Unit 09 </a:t>
            </a:r>
            <a:r>
              <a:rPr lang="ko-KR" altLang="en-US" sz="2000" dirty="0"/>
              <a:t>열이 나고 목이 </a:t>
            </a:r>
            <a:r>
              <a:rPr lang="ko-KR" altLang="en-US" sz="2000" dirty="0" err="1"/>
              <a:t>부으면</a:t>
            </a:r>
            <a:r>
              <a:rPr lang="ko-KR" altLang="en-US" sz="2000" dirty="0"/>
              <a:t> </a:t>
            </a:r>
            <a:r>
              <a:rPr lang="en-US" altLang="ko-KR" sz="2000" dirty="0">
                <a:solidFill>
                  <a:srgbClr val="FF0000"/>
                </a:solidFill>
              </a:rPr>
              <a:t>~</a:t>
            </a:r>
            <a:r>
              <a:rPr lang="ko-KR" altLang="en-US" sz="2000" dirty="0">
                <a:solidFill>
                  <a:srgbClr val="FF0000"/>
                </a:solidFill>
              </a:rPr>
              <a:t>잖아</a:t>
            </a:r>
            <a:r>
              <a:rPr lang="en-US" altLang="ko-KR" sz="2000" dirty="0">
                <a:solidFill>
                  <a:srgbClr val="FF0000"/>
                </a:solidFill>
              </a:rPr>
              <a:t>(</a:t>
            </a:r>
            <a:r>
              <a:rPr lang="ko-KR" altLang="en-US" sz="2000" dirty="0">
                <a:solidFill>
                  <a:srgbClr val="FF0000"/>
                </a:solidFill>
              </a:rPr>
              <a:t>요</a:t>
            </a:r>
            <a:r>
              <a:rPr lang="en-US" altLang="ko-KR" sz="2000" dirty="0">
                <a:solidFill>
                  <a:srgbClr val="FF0000"/>
                </a:solidFill>
              </a:rPr>
              <a:t>)</a:t>
            </a:r>
            <a:endParaRPr lang="en-US" sz="2000" dirty="0">
              <a:solidFill>
                <a:srgbClr val="FF0000"/>
              </a:solidFill>
            </a:endParaRPr>
          </a:p>
        </p:txBody>
      </p:sp>
      <p:sp>
        <p:nvSpPr>
          <p:cNvPr id="17" name="Google Shape;182;p29">
            <a:extLst>
              <a:ext uri="{FF2B5EF4-FFF2-40B4-BE49-F238E27FC236}">
                <a16:creationId xmlns:a16="http://schemas.microsoft.com/office/drawing/2014/main" id="{BE9AD6DF-3EF1-EC4C-B64C-4C0E7EC8C12C}"/>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E5942E28-6221-9E42-AB15-E8DD09E223B7}"/>
              </a:ext>
            </a:extLst>
          </p:cNvPr>
          <p:cNvPicPr>
            <a:picLocks noChangeAspect="1"/>
          </p:cNvPicPr>
          <p:nvPr/>
        </p:nvPicPr>
        <p:blipFill>
          <a:blip r:embed="rId3"/>
          <a:stretch>
            <a:fillRect/>
          </a:stretch>
        </p:blipFill>
        <p:spPr>
          <a:xfrm>
            <a:off x="1902788" y="647443"/>
            <a:ext cx="3736012" cy="5563113"/>
          </a:xfrm>
          <a:prstGeom prst="rect">
            <a:avLst/>
          </a:prstGeom>
        </p:spPr>
      </p:pic>
      <p:pic>
        <p:nvPicPr>
          <p:cNvPr id="5" name="Picture 4">
            <a:extLst>
              <a:ext uri="{FF2B5EF4-FFF2-40B4-BE49-F238E27FC236}">
                <a16:creationId xmlns:a16="http://schemas.microsoft.com/office/drawing/2014/main" id="{471B2D42-3FA8-0143-8E51-B0FC64C181F4}"/>
              </a:ext>
            </a:extLst>
          </p:cNvPr>
          <p:cNvPicPr>
            <a:picLocks noChangeAspect="1"/>
          </p:cNvPicPr>
          <p:nvPr/>
        </p:nvPicPr>
        <p:blipFill>
          <a:blip r:embed="rId4"/>
          <a:stretch>
            <a:fillRect/>
          </a:stretch>
        </p:blipFill>
        <p:spPr>
          <a:xfrm>
            <a:off x="5945126" y="990234"/>
            <a:ext cx="5257800" cy="5016500"/>
          </a:xfrm>
          <a:prstGeom prst="rect">
            <a:avLst/>
          </a:prstGeom>
        </p:spPr>
      </p:pic>
    </p:spTree>
    <p:extLst>
      <p:ext uri="{BB962C8B-B14F-4D97-AF65-F5344CB8AC3E}">
        <p14:creationId xmlns:p14="http://schemas.microsoft.com/office/powerpoint/2010/main" val="103819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5651859" y="923545"/>
            <a:ext cx="3169493" cy="529378"/>
          </a:xfrm>
          <a:solidFill>
            <a:schemeClr val="accent6">
              <a:lumMod val="20000"/>
              <a:lumOff val="80000"/>
            </a:schemeClr>
          </a:solidFill>
        </p:spPr>
        <p:txBody>
          <a:bodyPr>
            <a:normAutofit/>
          </a:bodyPr>
          <a:lstStyle/>
          <a:p>
            <a:r>
              <a:rPr lang="ko-KR" altLang="en-US" sz="2800" dirty="0">
                <a:solidFill>
                  <a:srgbClr val="000000"/>
                </a:solidFill>
              </a:rPr>
              <a:t>듣고 말해 봐요 </a:t>
            </a:r>
            <a:r>
              <a:rPr lang="en-US" altLang="ko-KR" sz="2800" dirty="0">
                <a:solidFill>
                  <a:srgbClr val="000000"/>
                </a:solidFill>
              </a:rPr>
              <a:t>P.92</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109188" y="189042"/>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dirty="0">
                <a:solidFill>
                  <a:schemeClr val="tx1"/>
                </a:solidFill>
              </a:rPr>
              <a:t>Unit 09</a:t>
            </a:r>
            <a:r>
              <a:rPr lang="ko-KR" altLang="en-US" sz="2800" dirty="0">
                <a:solidFill>
                  <a:schemeClr val="tx1"/>
                </a:solidFill>
              </a:rPr>
              <a:t> 열이 나고 목이 부으면</a:t>
            </a:r>
            <a:endParaRPr lang="en-US" sz="2800" dirty="0">
              <a:solidFill>
                <a:srgbClr val="FF0000"/>
              </a:solidFill>
            </a:endParaRPr>
          </a:p>
        </p:txBody>
      </p:sp>
      <p:sp>
        <p:nvSpPr>
          <p:cNvPr id="11" name="Google Shape;182;p29">
            <a:extLst>
              <a:ext uri="{FF2B5EF4-FFF2-40B4-BE49-F238E27FC236}">
                <a16:creationId xmlns:a16="http://schemas.microsoft.com/office/drawing/2014/main" id="{146E2083-5423-974E-AD54-E779AEE3B860}"/>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Online Media 2" descr="017.mp3">
            <a:hlinkClick r:id="" action="ppaction://media"/>
            <a:extLst>
              <a:ext uri="{FF2B5EF4-FFF2-40B4-BE49-F238E27FC236}">
                <a16:creationId xmlns:a16="http://schemas.microsoft.com/office/drawing/2014/main" id="{3A6B4B1B-BC86-7440-931A-33989E8AC8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88782" y="718419"/>
            <a:ext cx="812800" cy="812800"/>
          </a:xfrm>
          <a:prstGeom prst="rect">
            <a:avLst/>
          </a:prstGeom>
        </p:spPr>
      </p:pic>
      <p:pic>
        <p:nvPicPr>
          <p:cNvPr id="6" name="Picture 5">
            <a:extLst>
              <a:ext uri="{FF2B5EF4-FFF2-40B4-BE49-F238E27FC236}">
                <a16:creationId xmlns:a16="http://schemas.microsoft.com/office/drawing/2014/main" id="{EC6C2DA9-264F-934D-8C1D-805B29B3C729}"/>
              </a:ext>
            </a:extLst>
          </p:cNvPr>
          <p:cNvPicPr>
            <a:picLocks noChangeAspect="1"/>
          </p:cNvPicPr>
          <p:nvPr/>
        </p:nvPicPr>
        <p:blipFill>
          <a:blip r:embed="rId5"/>
          <a:stretch>
            <a:fillRect/>
          </a:stretch>
        </p:blipFill>
        <p:spPr>
          <a:xfrm>
            <a:off x="186991" y="1390400"/>
            <a:ext cx="5297718" cy="4241031"/>
          </a:xfrm>
          <a:prstGeom prst="rect">
            <a:avLst/>
          </a:prstGeom>
        </p:spPr>
      </p:pic>
      <p:pic>
        <p:nvPicPr>
          <p:cNvPr id="9" name="Picture 8">
            <a:extLst>
              <a:ext uri="{FF2B5EF4-FFF2-40B4-BE49-F238E27FC236}">
                <a16:creationId xmlns:a16="http://schemas.microsoft.com/office/drawing/2014/main" id="{DEBFB7A4-5D56-C742-B7F9-AB66BE429589}"/>
              </a:ext>
            </a:extLst>
          </p:cNvPr>
          <p:cNvPicPr>
            <a:picLocks noChangeAspect="1"/>
          </p:cNvPicPr>
          <p:nvPr/>
        </p:nvPicPr>
        <p:blipFill>
          <a:blip r:embed="rId6"/>
          <a:stretch>
            <a:fillRect/>
          </a:stretch>
        </p:blipFill>
        <p:spPr>
          <a:xfrm>
            <a:off x="5593625" y="1922266"/>
            <a:ext cx="6455453" cy="3803803"/>
          </a:xfrm>
          <a:prstGeom prst="rect">
            <a:avLst/>
          </a:prstGeom>
        </p:spPr>
      </p:pic>
      <p:sp>
        <p:nvSpPr>
          <p:cNvPr id="16" name="TextBox 15">
            <a:extLst>
              <a:ext uri="{FF2B5EF4-FFF2-40B4-BE49-F238E27FC236}">
                <a16:creationId xmlns:a16="http://schemas.microsoft.com/office/drawing/2014/main" id="{CF7830A5-9495-6A4C-93A3-07A182AA9F5A}"/>
              </a:ext>
            </a:extLst>
          </p:cNvPr>
          <p:cNvSpPr txBox="1"/>
          <p:nvPr/>
        </p:nvSpPr>
        <p:spPr>
          <a:xfrm>
            <a:off x="5986160" y="2733260"/>
            <a:ext cx="490840" cy="461665"/>
          </a:xfrm>
          <a:prstGeom prst="rect">
            <a:avLst/>
          </a:prstGeom>
          <a:noFill/>
        </p:spPr>
        <p:txBody>
          <a:bodyPr wrap="none" rtlCol="0">
            <a:spAutoFit/>
          </a:bodyPr>
          <a:lstStyle/>
          <a:p>
            <a:r>
              <a:rPr lang="ko-KR" altLang="en-US" sz="2400" dirty="0">
                <a:solidFill>
                  <a:srgbClr val="FF0000"/>
                </a:solidFill>
              </a:rPr>
              <a:t>⃝</a:t>
            </a:r>
            <a:endParaRPr lang="en-US" sz="2400" dirty="0">
              <a:solidFill>
                <a:srgbClr val="FF0000"/>
              </a:solidFill>
            </a:endParaRPr>
          </a:p>
        </p:txBody>
      </p:sp>
      <p:sp>
        <p:nvSpPr>
          <p:cNvPr id="18" name="TextBox 17">
            <a:extLst>
              <a:ext uri="{FF2B5EF4-FFF2-40B4-BE49-F238E27FC236}">
                <a16:creationId xmlns:a16="http://schemas.microsoft.com/office/drawing/2014/main" id="{900D58C5-E5D4-B24E-9476-82CD90646357}"/>
              </a:ext>
            </a:extLst>
          </p:cNvPr>
          <p:cNvSpPr txBox="1"/>
          <p:nvPr/>
        </p:nvSpPr>
        <p:spPr>
          <a:xfrm>
            <a:off x="5986160" y="3143737"/>
            <a:ext cx="490840" cy="461665"/>
          </a:xfrm>
          <a:prstGeom prst="rect">
            <a:avLst/>
          </a:prstGeom>
          <a:noFill/>
        </p:spPr>
        <p:txBody>
          <a:bodyPr wrap="none" rtlCol="0">
            <a:spAutoFit/>
          </a:bodyPr>
          <a:lstStyle/>
          <a:p>
            <a:r>
              <a:rPr lang="ko-KR" altLang="en-US" sz="2400" dirty="0">
                <a:solidFill>
                  <a:srgbClr val="FF0000"/>
                </a:solidFill>
              </a:rPr>
              <a:t>⃝</a:t>
            </a:r>
            <a:endParaRPr lang="en-US" sz="2400" dirty="0">
              <a:solidFill>
                <a:srgbClr val="FF0000"/>
              </a:solidFill>
            </a:endParaRPr>
          </a:p>
        </p:txBody>
      </p:sp>
      <p:sp>
        <p:nvSpPr>
          <p:cNvPr id="19" name="TextBox 18">
            <a:extLst>
              <a:ext uri="{FF2B5EF4-FFF2-40B4-BE49-F238E27FC236}">
                <a16:creationId xmlns:a16="http://schemas.microsoft.com/office/drawing/2014/main" id="{A1F83AEB-BEAB-1347-91E4-15AC07A09979}"/>
              </a:ext>
            </a:extLst>
          </p:cNvPr>
          <p:cNvSpPr txBox="1"/>
          <p:nvPr/>
        </p:nvSpPr>
        <p:spPr>
          <a:xfrm flipH="1">
            <a:off x="5991399" y="4466210"/>
            <a:ext cx="490839" cy="461665"/>
          </a:xfrm>
          <a:prstGeom prst="rect">
            <a:avLst/>
          </a:prstGeom>
          <a:noFill/>
        </p:spPr>
        <p:txBody>
          <a:bodyPr wrap="square" rtlCol="0">
            <a:spAutoFit/>
          </a:bodyPr>
          <a:lstStyle/>
          <a:p>
            <a:r>
              <a:rPr lang="ko-KR" altLang="en-US" sz="2400" dirty="0">
                <a:solidFill>
                  <a:srgbClr val="FF0000"/>
                </a:solidFill>
              </a:rPr>
              <a:t>⃝</a:t>
            </a:r>
            <a:endParaRPr lang="en-US" sz="2400" dirty="0">
              <a:solidFill>
                <a:srgbClr val="FF0000"/>
              </a:solidFill>
            </a:endParaRPr>
          </a:p>
        </p:txBody>
      </p:sp>
    </p:spTree>
    <p:extLst>
      <p:ext uri="{BB962C8B-B14F-4D97-AF65-F5344CB8AC3E}">
        <p14:creationId xmlns:p14="http://schemas.microsoft.com/office/powerpoint/2010/main" val="198948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bldLst>
      <p:bldP spid="16" grpId="0"/>
      <p:bldP spid="1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6367811" y="132788"/>
            <a:ext cx="3169493" cy="529378"/>
          </a:xfrm>
          <a:solidFill>
            <a:schemeClr val="accent6">
              <a:lumMod val="20000"/>
              <a:lumOff val="80000"/>
            </a:schemeClr>
          </a:solidFill>
        </p:spPr>
        <p:txBody>
          <a:bodyPr>
            <a:normAutofit/>
          </a:bodyPr>
          <a:lstStyle/>
          <a:p>
            <a:pPr algn="ctr"/>
            <a:r>
              <a:rPr lang="ko-KR" altLang="en-US" sz="2800" dirty="0">
                <a:solidFill>
                  <a:srgbClr val="000000"/>
                </a:solidFill>
              </a:rPr>
              <a:t>읽고 써 봐요 </a:t>
            </a:r>
            <a:r>
              <a:rPr lang="en-US" altLang="ko-KR" sz="2800" dirty="0">
                <a:solidFill>
                  <a:srgbClr val="000000"/>
                </a:solidFill>
              </a:rPr>
              <a:t>P.94</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1" y="130057"/>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dirty="0">
                <a:solidFill>
                  <a:schemeClr val="tx1"/>
                </a:solidFill>
              </a:rPr>
              <a:t>Unit</a:t>
            </a:r>
            <a:r>
              <a:rPr lang="ko-KR" altLang="en-US" sz="2800" dirty="0">
                <a:solidFill>
                  <a:schemeClr val="tx1"/>
                </a:solidFill>
              </a:rPr>
              <a:t> </a:t>
            </a:r>
            <a:r>
              <a:rPr lang="en-US" altLang="ko-KR" sz="2800" dirty="0">
                <a:solidFill>
                  <a:schemeClr val="tx1"/>
                </a:solidFill>
              </a:rPr>
              <a:t>09</a:t>
            </a:r>
            <a:r>
              <a:rPr lang="ko-KR" altLang="en-US" sz="2800" dirty="0">
                <a:solidFill>
                  <a:schemeClr val="tx1"/>
                </a:solidFill>
              </a:rPr>
              <a:t>  열이 나고 목이 부으면</a:t>
            </a:r>
            <a:endParaRPr lang="en-US" sz="2800" dirty="0">
              <a:solidFill>
                <a:srgbClr val="FF0000"/>
              </a:solidFill>
            </a:endParaRPr>
          </a:p>
        </p:txBody>
      </p:sp>
      <p:sp>
        <p:nvSpPr>
          <p:cNvPr id="9" name="Google Shape;182;p29">
            <a:extLst>
              <a:ext uri="{FF2B5EF4-FFF2-40B4-BE49-F238E27FC236}">
                <a16:creationId xmlns:a16="http://schemas.microsoft.com/office/drawing/2014/main" id="{AC13A7A5-CFC4-B84C-898A-C1F1DCFA1DCF}"/>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D6351728-A7D9-4448-9C8E-A263C0F0EEF1}"/>
              </a:ext>
            </a:extLst>
          </p:cNvPr>
          <p:cNvPicPr>
            <a:picLocks noChangeAspect="1"/>
          </p:cNvPicPr>
          <p:nvPr/>
        </p:nvPicPr>
        <p:blipFill>
          <a:blip r:embed="rId2"/>
          <a:stretch>
            <a:fillRect/>
          </a:stretch>
        </p:blipFill>
        <p:spPr>
          <a:xfrm>
            <a:off x="298174" y="805612"/>
            <a:ext cx="11290852" cy="5683895"/>
          </a:xfrm>
          <a:prstGeom prst="rect">
            <a:avLst/>
          </a:prstGeom>
        </p:spPr>
      </p:pic>
    </p:spTree>
    <p:extLst>
      <p:ext uri="{BB962C8B-B14F-4D97-AF65-F5344CB8AC3E}">
        <p14:creationId xmlns:p14="http://schemas.microsoft.com/office/powerpoint/2010/main" val="2718069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6367811" y="132788"/>
            <a:ext cx="3169493" cy="529378"/>
          </a:xfrm>
          <a:solidFill>
            <a:schemeClr val="accent6">
              <a:lumMod val="20000"/>
              <a:lumOff val="80000"/>
            </a:schemeClr>
          </a:solidFill>
        </p:spPr>
        <p:txBody>
          <a:bodyPr>
            <a:normAutofit/>
          </a:bodyPr>
          <a:lstStyle/>
          <a:p>
            <a:pPr algn="ctr"/>
            <a:r>
              <a:rPr lang="ko-KR" altLang="en-US" sz="2800" dirty="0">
                <a:solidFill>
                  <a:srgbClr val="000000"/>
                </a:solidFill>
              </a:rPr>
              <a:t>읽고 써 봐요 </a:t>
            </a:r>
            <a:r>
              <a:rPr lang="en-US" altLang="ko-KR" sz="2800" dirty="0">
                <a:solidFill>
                  <a:srgbClr val="000000"/>
                </a:solidFill>
              </a:rPr>
              <a:t>P.94</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1" y="130057"/>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dirty="0">
                <a:solidFill>
                  <a:schemeClr val="tx1"/>
                </a:solidFill>
              </a:rPr>
              <a:t>Unit</a:t>
            </a:r>
            <a:r>
              <a:rPr lang="ko-KR" altLang="en-US" sz="2800" dirty="0">
                <a:solidFill>
                  <a:schemeClr val="tx1"/>
                </a:solidFill>
              </a:rPr>
              <a:t> </a:t>
            </a:r>
            <a:r>
              <a:rPr lang="en-US" altLang="ko-KR" sz="2800" dirty="0">
                <a:solidFill>
                  <a:schemeClr val="tx1"/>
                </a:solidFill>
              </a:rPr>
              <a:t>09</a:t>
            </a:r>
            <a:r>
              <a:rPr lang="ko-KR" altLang="en-US" sz="2800" dirty="0">
                <a:solidFill>
                  <a:schemeClr val="tx1"/>
                </a:solidFill>
              </a:rPr>
              <a:t>  열이 나고 목이 부으면</a:t>
            </a:r>
            <a:endParaRPr lang="en-US" sz="2800" dirty="0">
              <a:solidFill>
                <a:srgbClr val="FF0000"/>
              </a:solidFill>
            </a:endParaRPr>
          </a:p>
        </p:txBody>
      </p:sp>
      <p:sp>
        <p:nvSpPr>
          <p:cNvPr id="9" name="Google Shape;182;p29">
            <a:extLst>
              <a:ext uri="{FF2B5EF4-FFF2-40B4-BE49-F238E27FC236}">
                <a16:creationId xmlns:a16="http://schemas.microsoft.com/office/drawing/2014/main" id="{AC13A7A5-CFC4-B84C-898A-C1F1DCFA1DCF}"/>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8" name="Picture 7">
            <a:extLst>
              <a:ext uri="{FF2B5EF4-FFF2-40B4-BE49-F238E27FC236}">
                <a16:creationId xmlns:a16="http://schemas.microsoft.com/office/drawing/2014/main" id="{FB156C57-669C-8D46-897B-467CD6B68531}"/>
              </a:ext>
            </a:extLst>
          </p:cNvPr>
          <p:cNvPicPr>
            <a:picLocks noChangeAspect="1"/>
          </p:cNvPicPr>
          <p:nvPr/>
        </p:nvPicPr>
        <p:blipFill>
          <a:blip r:embed="rId2"/>
          <a:stretch>
            <a:fillRect/>
          </a:stretch>
        </p:blipFill>
        <p:spPr>
          <a:xfrm>
            <a:off x="582825" y="675941"/>
            <a:ext cx="8541297" cy="5736183"/>
          </a:xfrm>
          <a:prstGeom prst="rect">
            <a:avLst/>
          </a:prstGeom>
        </p:spPr>
      </p:pic>
      <p:sp>
        <p:nvSpPr>
          <p:cNvPr id="19" name="TextBox 18">
            <a:extLst>
              <a:ext uri="{FF2B5EF4-FFF2-40B4-BE49-F238E27FC236}">
                <a16:creationId xmlns:a16="http://schemas.microsoft.com/office/drawing/2014/main" id="{64DE592B-3C80-7447-9947-EA0B091C1BA1}"/>
              </a:ext>
            </a:extLst>
          </p:cNvPr>
          <p:cNvSpPr txBox="1"/>
          <p:nvPr/>
        </p:nvSpPr>
        <p:spPr>
          <a:xfrm>
            <a:off x="1086412" y="2021061"/>
            <a:ext cx="441215" cy="461665"/>
          </a:xfrm>
          <a:prstGeom prst="rect">
            <a:avLst/>
          </a:prstGeom>
          <a:noFill/>
        </p:spPr>
        <p:txBody>
          <a:bodyPr wrap="square" rtlCol="0">
            <a:spAutoFit/>
          </a:bodyPr>
          <a:lstStyle/>
          <a:p>
            <a:r>
              <a:rPr lang="ko-KR" altLang="en-US" sz="2400" dirty="0">
                <a:solidFill>
                  <a:srgbClr val="FF0000"/>
                </a:solidFill>
              </a:rPr>
              <a:t>⃝</a:t>
            </a:r>
            <a:endParaRPr lang="en-US" sz="2400" dirty="0">
              <a:solidFill>
                <a:srgbClr val="FF0000"/>
              </a:solidFill>
            </a:endParaRPr>
          </a:p>
        </p:txBody>
      </p:sp>
      <p:sp>
        <p:nvSpPr>
          <p:cNvPr id="22" name="TextBox 21">
            <a:extLst>
              <a:ext uri="{FF2B5EF4-FFF2-40B4-BE49-F238E27FC236}">
                <a16:creationId xmlns:a16="http://schemas.microsoft.com/office/drawing/2014/main" id="{7EE3B540-1931-4944-A810-5C506C56AF69}"/>
              </a:ext>
            </a:extLst>
          </p:cNvPr>
          <p:cNvSpPr txBox="1"/>
          <p:nvPr/>
        </p:nvSpPr>
        <p:spPr>
          <a:xfrm>
            <a:off x="1075526" y="5013686"/>
            <a:ext cx="441215" cy="461665"/>
          </a:xfrm>
          <a:prstGeom prst="rect">
            <a:avLst/>
          </a:prstGeom>
          <a:noFill/>
        </p:spPr>
        <p:txBody>
          <a:bodyPr wrap="square" rtlCol="0">
            <a:spAutoFit/>
          </a:bodyPr>
          <a:lstStyle/>
          <a:p>
            <a:r>
              <a:rPr lang="ko-KR" altLang="en-US" sz="2400" dirty="0">
                <a:solidFill>
                  <a:srgbClr val="FF0000"/>
                </a:solidFill>
              </a:rPr>
              <a:t>⃝</a:t>
            </a:r>
            <a:endParaRPr lang="en-US" sz="2400" dirty="0">
              <a:solidFill>
                <a:srgbClr val="FF0000"/>
              </a:solidFill>
            </a:endParaRPr>
          </a:p>
        </p:txBody>
      </p:sp>
    </p:spTree>
    <p:extLst>
      <p:ext uri="{BB962C8B-B14F-4D97-AF65-F5344CB8AC3E}">
        <p14:creationId xmlns:p14="http://schemas.microsoft.com/office/powerpoint/2010/main" val="381476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6367812" y="108663"/>
            <a:ext cx="3169493" cy="529378"/>
          </a:xfrm>
          <a:solidFill>
            <a:schemeClr val="accent6">
              <a:lumMod val="20000"/>
              <a:lumOff val="80000"/>
            </a:schemeClr>
          </a:solidFill>
        </p:spPr>
        <p:txBody>
          <a:bodyPr>
            <a:normAutofit/>
          </a:bodyPr>
          <a:lstStyle/>
          <a:p>
            <a:pPr algn="ctr"/>
            <a:r>
              <a:rPr lang="ko-KR" altLang="en-US" sz="2800" dirty="0">
                <a:solidFill>
                  <a:srgbClr val="000000"/>
                </a:solidFill>
              </a:rPr>
              <a:t>읽고 써 봐요 </a:t>
            </a:r>
            <a:r>
              <a:rPr lang="en-US" altLang="ko-KR" sz="2800" dirty="0">
                <a:solidFill>
                  <a:srgbClr val="000000"/>
                </a:solidFill>
              </a:rPr>
              <a:t>P.95</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0" y="91956"/>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dirty="0">
                <a:solidFill>
                  <a:schemeClr val="tx1"/>
                </a:solidFill>
              </a:rPr>
              <a:t>Unit</a:t>
            </a:r>
            <a:r>
              <a:rPr lang="ko-KR" altLang="en-US" sz="2800" dirty="0">
                <a:solidFill>
                  <a:schemeClr val="tx1"/>
                </a:solidFill>
              </a:rPr>
              <a:t> </a:t>
            </a:r>
            <a:r>
              <a:rPr lang="en-US" altLang="ko-KR" sz="2800" dirty="0">
                <a:solidFill>
                  <a:schemeClr val="tx1"/>
                </a:solidFill>
              </a:rPr>
              <a:t>09</a:t>
            </a:r>
            <a:r>
              <a:rPr lang="ko-KR" altLang="en-US" sz="2800" dirty="0">
                <a:solidFill>
                  <a:schemeClr val="tx1"/>
                </a:solidFill>
              </a:rPr>
              <a:t>  열이 나고 목이 부으면</a:t>
            </a:r>
            <a:endParaRPr lang="en-US" sz="2800" dirty="0">
              <a:solidFill>
                <a:srgbClr val="FF0000"/>
              </a:solidFill>
            </a:endParaRPr>
          </a:p>
        </p:txBody>
      </p:sp>
      <p:pic>
        <p:nvPicPr>
          <p:cNvPr id="4" name="Picture 3">
            <a:extLst>
              <a:ext uri="{FF2B5EF4-FFF2-40B4-BE49-F238E27FC236}">
                <a16:creationId xmlns:a16="http://schemas.microsoft.com/office/drawing/2014/main" id="{71845805-362A-0F48-8157-A64722C22F49}"/>
              </a:ext>
            </a:extLst>
          </p:cNvPr>
          <p:cNvPicPr>
            <a:picLocks noChangeAspect="1"/>
          </p:cNvPicPr>
          <p:nvPr/>
        </p:nvPicPr>
        <p:blipFill>
          <a:blip r:embed="rId2"/>
          <a:stretch>
            <a:fillRect/>
          </a:stretch>
        </p:blipFill>
        <p:spPr>
          <a:xfrm>
            <a:off x="0" y="654748"/>
            <a:ext cx="10024755" cy="4926729"/>
          </a:xfrm>
          <a:prstGeom prst="rect">
            <a:avLst/>
          </a:prstGeom>
        </p:spPr>
      </p:pic>
      <p:pic>
        <p:nvPicPr>
          <p:cNvPr id="6" name="Picture 5">
            <a:extLst>
              <a:ext uri="{FF2B5EF4-FFF2-40B4-BE49-F238E27FC236}">
                <a16:creationId xmlns:a16="http://schemas.microsoft.com/office/drawing/2014/main" id="{653364F9-D369-8D4E-BE6B-6F9F92A6B0D8}"/>
              </a:ext>
            </a:extLst>
          </p:cNvPr>
          <p:cNvPicPr>
            <a:picLocks noChangeAspect="1"/>
          </p:cNvPicPr>
          <p:nvPr/>
        </p:nvPicPr>
        <p:blipFill>
          <a:blip r:embed="rId3"/>
          <a:stretch>
            <a:fillRect/>
          </a:stretch>
        </p:blipFill>
        <p:spPr>
          <a:xfrm>
            <a:off x="198745" y="5703756"/>
            <a:ext cx="7687955" cy="437811"/>
          </a:xfrm>
          <a:prstGeom prst="rect">
            <a:avLst/>
          </a:prstGeom>
        </p:spPr>
      </p:pic>
      <p:sp>
        <p:nvSpPr>
          <p:cNvPr id="12" name="Google Shape;182;p29">
            <a:extLst>
              <a:ext uri="{FF2B5EF4-FFF2-40B4-BE49-F238E27FC236}">
                <a16:creationId xmlns:a16="http://schemas.microsoft.com/office/drawing/2014/main" id="{4120988C-C12E-3548-A273-89F68FF96A24}"/>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4295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096A42-6854-E04C-8999-2DE61DC8381F}"/>
              </a:ext>
            </a:extLst>
          </p:cNvPr>
          <p:cNvPicPr>
            <a:picLocks noChangeAspect="1"/>
          </p:cNvPicPr>
          <p:nvPr/>
        </p:nvPicPr>
        <p:blipFill>
          <a:blip r:embed="rId2"/>
          <a:stretch>
            <a:fillRect/>
          </a:stretch>
        </p:blipFill>
        <p:spPr>
          <a:xfrm>
            <a:off x="0" y="0"/>
            <a:ext cx="2606040" cy="1016355"/>
          </a:xfrm>
          <a:prstGeom prst="rect">
            <a:avLst/>
          </a:prstGeom>
        </p:spPr>
      </p:pic>
      <p:pic>
        <p:nvPicPr>
          <p:cNvPr id="3" name="Picture 2">
            <a:extLst>
              <a:ext uri="{FF2B5EF4-FFF2-40B4-BE49-F238E27FC236}">
                <a16:creationId xmlns:a16="http://schemas.microsoft.com/office/drawing/2014/main" id="{390DB035-FC47-E747-9888-71BDE8AC3C13}"/>
              </a:ext>
            </a:extLst>
          </p:cNvPr>
          <p:cNvPicPr>
            <a:picLocks noChangeAspect="1"/>
          </p:cNvPicPr>
          <p:nvPr/>
        </p:nvPicPr>
        <p:blipFill>
          <a:blip r:embed="rId3"/>
          <a:stretch>
            <a:fillRect/>
          </a:stretch>
        </p:blipFill>
        <p:spPr>
          <a:xfrm>
            <a:off x="2606040" y="0"/>
            <a:ext cx="4187938" cy="1010502"/>
          </a:xfrm>
          <a:prstGeom prst="rect">
            <a:avLst/>
          </a:prstGeom>
        </p:spPr>
      </p:pic>
      <p:sp>
        <p:nvSpPr>
          <p:cNvPr id="6" name="TextBox 5">
            <a:extLst>
              <a:ext uri="{FF2B5EF4-FFF2-40B4-BE49-F238E27FC236}">
                <a16:creationId xmlns:a16="http://schemas.microsoft.com/office/drawing/2014/main" id="{A728C97E-2008-EA41-B19C-21ACA88611E0}"/>
              </a:ext>
            </a:extLst>
          </p:cNvPr>
          <p:cNvSpPr txBox="1"/>
          <p:nvPr/>
        </p:nvSpPr>
        <p:spPr>
          <a:xfrm>
            <a:off x="6793978" y="584304"/>
            <a:ext cx="4782854" cy="581233"/>
          </a:xfrm>
          <a:prstGeom prst="rect">
            <a:avLst/>
          </a:prstGeom>
        </p:spPr>
        <p:txBody>
          <a:bodyPr vert="horz" lIns="91440" tIns="45720" rIns="91440" bIns="45720" rtlCol="0" anchor="ctr">
            <a:normAutofit fontScale="92500"/>
          </a:bodyPr>
          <a:lstStyle/>
          <a:p>
            <a:pPr>
              <a:lnSpc>
                <a:spcPct val="90000"/>
              </a:lnSpc>
              <a:spcBef>
                <a:spcPct val="0"/>
              </a:spcBef>
              <a:spcAft>
                <a:spcPts val="600"/>
              </a:spcAft>
            </a:pPr>
            <a:r>
              <a:rPr lang="en-US" altLang="ko-KR" sz="2400" dirty="0">
                <a:solidFill>
                  <a:srgbClr val="FFFFFF"/>
                </a:solidFill>
                <a:latin typeface="+mj-lt"/>
                <a:ea typeface="+mj-ea"/>
                <a:cs typeface="+mj-cs"/>
                <a:hlinkClick r:id="rId4"/>
              </a:rPr>
              <a:t>YouTube.com </a:t>
            </a:r>
            <a:r>
              <a:rPr lang="ko-KR" altLang="en-US" sz="2400" dirty="0">
                <a:solidFill>
                  <a:srgbClr val="FFFFFF"/>
                </a:solidFill>
                <a:latin typeface="+mj-lt"/>
                <a:ea typeface="+mj-ea"/>
                <a:cs typeface="+mj-cs"/>
                <a:hlinkClick r:id="rId4"/>
              </a:rPr>
              <a:t>세계 각국의 감기 예방</a:t>
            </a:r>
            <a:endParaRPr lang="en-US" sz="2400" dirty="0">
              <a:solidFill>
                <a:srgbClr val="FFFFFF"/>
              </a:solidFill>
              <a:latin typeface="+mj-lt"/>
              <a:ea typeface="+mj-ea"/>
              <a:cs typeface="+mj-cs"/>
            </a:endParaRPr>
          </a:p>
        </p:txBody>
      </p:sp>
      <p:sp>
        <p:nvSpPr>
          <p:cNvPr id="7" name="Google Shape;182;p29">
            <a:extLst>
              <a:ext uri="{FF2B5EF4-FFF2-40B4-BE49-F238E27FC236}">
                <a16:creationId xmlns:a16="http://schemas.microsoft.com/office/drawing/2014/main" id="{C2D15EE3-ECA4-F643-A34D-B666F63A38F2}"/>
              </a:ext>
            </a:extLst>
          </p:cNvPr>
          <p:cNvSpPr txBox="1"/>
          <p:nvPr/>
        </p:nvSpPr>
        <p:spPr>
          <a:xfrm>
            <a:off x="0" y="6477000"/>
            <a:ext cx="12192000" cy="381000"/>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9" name="Picture 8">
            <a:extLst>
              <a:ext uri="{FF2B5EF4-FFF2-40B4-BE49-F238E27FC236}">
                <a16:creationId xmlns:a16="http://schemas.microsoft.com/office/drawing/2014/main" id="{BC98204E-8867-3B47-A048-201D359208D8}"/>
              </a:ext>
            </a:extLst>
          </p:cNvPr>
          <p:cNvPicPr>
            <a:picLocks noChangeAspect="1"/>
          </p:cNvPicPr>
          <p:nvPr/>
        </p:nvPicPr>
        <p:blipFill>
          <a:blip r:embed="rId5"/>
          <a:stretch>
            <a:fillRect/>
          </a:stretch>
        </p:blipFill>
        <p:spPr>
          <a:xfrm>
            <a:off x="0" y="1078095"/>
            <a:ext cx="11290300" cy="5293582"/>
          </a:xfrm>
          <a:prstGeom prst="rect">
            <a:avLst/>
          </a:prstGeom>
        </p:spPr>
      </p:pic>
    </p:spTree>
    <p:extLst>
      <p:ext uri="{BB962C8B-B14F-4D97-AF65-F5344CB8AC3E}">
        <p14:creationId xmlns:p14="http://schemas.microsoft.com/office/powerpoint/2010/main" val="3599896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D5EE87F2-CA4B-E64C-B5B7-28FECD164028}"/>
              </a:ext>
            </a:extLst>
          </p:cNvPr>
          <p:cNvSpPr txBox="1"/>
          <p:nvPr/>
        </p:nvSpPr>
        <p:spPr>
          <a:xfrm>
            <a:off x="5975583" y="2787705"/>
            <a:ext cx="6026593" cy="1031051"/>
          </a:xfrm>
          <a:prstGeom prst="rect">
            <a:avLst/>
          </a:prstGeom>
          <a:solidFill>
            <a:schemeClr val="bg1"/>
          </a:solidFill>
        </p:spPr>
        <p:txBody>
          <a:bodyPr wrap="square" rtlCol="0">
            <a:spAutoFit/>
          </a:bodyPr>
          <a:lstStyle/>
          <a:p>
            <a:pPr marL="114300" indent="0">
              <a:spcAft>
                <a:spcPts val="600"/>
              </a:spcAft>
              <a:buNone/>
            </a:pPr>
            <a:r>
              <a:rPr lang="ko-KR" altLang="en-US" sz="2800" dirty="0">
                <a:solidFill>
                  <a:srgbClr val="000000"/>
                </a:solidFill>
              </a:rPr>
              <a:t>◎ 아프거나 병원에 입원한 적이 </a:t>
            </a:r>
            <a:endParaRPr lang="en-US" altLang="ko-KR" sz="2800" dirty="0">
              <a:solidFill>
                <a:srgbClr val="000000"/>
              </a:solidFill>
            </a:endParaRPr>
          </a:p>
          <a:p>
            <a:pPr marL="114300" indent="0">
              <a:spcAft>
                <a:spcPts val="600"/>
              </a:spcAft>
              <a:buNone/>
            </a:pPr>
            <a:r>
              <a:rPr lang="ko-KR" altLang="en-US" sz="2800" dirty="0">
                <a:solidFill>
                  <a:srgbClr val="000000"/>
                </a:solidFill>
              </a:rPr>
              <a:t>     있습니까</a:t>
            </a:r>
            <a:r>
              <a:rPr lang="en-US" altLang="ko-KR" sz="2800" dirty="0">
                <a:solidFill>
                  <a:srgbClr val="000000"/>
                </a:solidFill>
              </a:rPr>
              <a:t>?</a:t>
            </a:r>
            <a:r>
              <a:rPr lang="ko-KR" altLang="en-US" sz="2800" dirty="0">
                <a:solidFill>
                  <a:srgbClr val="000000"/>
                </a:solidFill>
              </a:rPr>
              <a:t>  </a:t>
            </a:r>
            <a:endParaRPr lang="en-US" altLang="ko-KR" sz="2800" dirty="0">
              <a:solidFill>
                <a:srgbClr val="000000"/>
              </a:solidFill>
            </a:endParaRPr>
          </a:p>
        </p:txBody>
      </p:sp>
      <p:sp>
        <p:nvSpPr>
          <p:cNvPr id="5" name="TextBox 4">
            <a:extLst>
              <a:ext uri="{FF2B5EF4-FFF2-40B4-BE49-F238E27FC236}">
                <a16:creationId xmlns:a16="http://schemas.microsoft.com/office/drawing/2014/main" id="{A8D05B95-4622-5E45-A807-11D904B891AE}"/>
              </a:ext>
            </a:extLst>
          </p:cNvPr>
          <p:cNvSpPr txBox="1"/>
          <p:nvPr/>
        </p:nvSpPr>
        <p:spPr>
          <a:xfrm>
            <a:off x="5950254" y="4023344"/>
            <a:ext cx="6026593" cy="1031051"/>
          </a:xfrm>
          <a:prstGeom prst="rect">
            <a:avLst/>
          </a:prstGeom>
          <a:solidFill>
            <a:schemeClr val="bg1"/>
          </a:solidFill>
        </p:spPr>
        <p:txBody>
          <a:bodyPr wrap="square" rtlCol="0">
            <a:spAutoFit/>
          </a:bodyPr>
          <a:lstStyle/>
          <a:p>
            <a:pPr marL="114300" indent="0">
              <a:spcAft>
                <a:spcPts val="600"/>
              </a:spcAft>
              <a:buNone/>
            </a:pPr>
            <a:r>
              <a:rPr lang="ko-KR" altLang="en-US" sz="2800" dirty="0">
                <a:solidFill>
                  <a:srgbClr val="000000"/>
                </a:solidFill>
              </a:rPr>
              <a:t>◎ 감기에 걸린 적이 있습니까</a:t>
            </a:r>
            <a:r>
              <a:rPr lang="en-US" altLang="ko-KR" sz="2800" dirty="0">
                <a:solidFill>
                  <a:srgbClr val="000000"/>
                </a:solidFill>
              </a:rPr>
              <a:t>?</a:t>
            </a:r>
            <a:r>
              <a:rPr lang="ko-KR" altLang="en-US" sz="2800" dirty="0">
                <a:solidFill>
                  <a:srgbClr val="000000"/>
                </a:solidFill>
              </a:rPr>
              <a:t> </a:t>
            </a:r>
            <a:endParaRPr lang="en-US" altLang="ko-KR" sz="2800" dirty="0">
              <a:solidFill>
                <a:srgbClr val="000000"/>
              </a:solidFill>
            </a:endParaRPr>
          </a:p>
          <a:p>
            <a:pPr marL="114300" indent="0">
              <a:spcAft>
                <a:spcPts val="600"/>
              </a:spcAft>
              <a:buNone/>
            </a:pPr>
            <a:r>
              <a:rPr lang="ko-KR" altLang="en-US" sz="2800" dirty="0">
                <a:solidFill>
                  <a:srgbClr val="000000"/>
                </a:solidFill>
              </a:rPr>
              <a:t>     감기에 걸렸을 때 어떻게 했습니까</a:t>
            </a:r>
            <a:r>
              <a:rPr lang="en-US" altLang="ko-KR" sz="2800" dirty="0">
                <a:solidFill>
                  <a:srgbClr val="000000"/>
                </a:solidFill>
              </a:rPr>
              <a:t>?</a:t>
            </a:r>
            <a:r>
              <a:rPr lang="ko-KR" altLang="en-US" sz="2800" dirty="0">
                <a:solidFill>
                  <a:srgbClr val="000000"/>
                </a:solidFill>
              </a:rPr>
              <a:t> </a:t>
            </a:r>
            <a:endParaRPr lang="en-US" altLang="ko-KR" sz="2800" dirty="0">
              <a:solidFill>
                <a:srgbClr val="000000"/>
              </a:solidFill>
            </a:endParaRPr>
          </a:p>
        </p:txBody>
      </p:sp>
      <p:sp>
        <p:nvSpPr>
          <p:cNvPr id="9" name="Title 1">
            <a:extLst>
              <a:ext uri="{FF2B5EF4-FFF2-40B4-BE49-F238E27FC236}">
                <a16:creationId xmlns:a16="http://schemas.microsoft.com/office/drawing/2014/main" id="{8299F58C-197C-2144-9CEE-B6901335BFD6}"/>
              </a:ext>
            </a:extLst>
          </p:cNvPr>
          <p:cNvSpPr txBox="1">
            <a:spLocks/>
          </p:cNvSpPr>
          <p:nvPr/>
        </p:nvSpPr>
        <p:spPr>
          <a:xfrm>
            <a:off x="6271264" y="1188720"/>
            <a:ext cx="4755220" cy="1083559"/>
          </a:xfrm>
          <a:prstGeom prst="rect">
            <a:avLst/>
          </a:prstGeom>
          <a:gradFill>
            <a:gsLst>
              <a:gs pos="0">
                <a:schemeClr val="accent1">
                  <a:lumMod val="5000"/>
                  <a:lumOff val="95000"/>
                  <a:alpha val="2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o-KR" altLang="en-US" dirty="0">
                <a:solidFill>
                  <a:srgbClr val="000000"/>
                </a:solidFill>
              </a:rPr>
              <a:t>이야기해 보세요</a:t>
            </a:r>
            <a:r>
              <a:rPr lang="en-US" altLang="ko-KR" dirty="0">
                <a:solidFill>
                  <a:srgbClr val="000000"/>
                </a:solidFill>
              </a:rPr>
              <a:t>!</a:t>
            </a:r>
            <a:endParaRPr lang="en-US" dirty="0">
              <a:solidFill>
                <a:srgbClr val="000000"/>
              </a:solidFill>
            </a:endParaRPr>
          </a:p>
        </p:txBody>
      </p:sp>
      <p:sp>
        <p:nvSpPr>
          <p:cNvPr id="11" name="Google Shape;182;p29">
            <a:extLst>
              <a:ext uri="{FF2B5EF4-FFF2-40B4-BE49-F238E27FC236}">
                <a16:creationId xmlns:a16="http://schemas.microsoft.com/office/drawing/2014/main" id="{7233C2F5-5098-8645-B98B-54DD8BCECA81}"/>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3" name="Content Placeholder 4" descr="A person holding a baby&#10;&#10;Description automatically generated">
            <a:extLst>
              <a:ext uri="{FF2B5EF4-FFF2-40B4-BE49-F238E27FC236}">
                <a16:creationId xmlns:a16="http://schemas.microsoft.com/office/drawing/2014/main" id="{784D8E51-2F1C-FE43-AFF2-D08756DB7C51}"/>
              </a:ext>
            </a:extLst>
          </p:cNvPr>
          <p:cNvPicPr>
            <a:picLocks noChangeAspect="1"/>
          </p:cNvPicPr>
          <p:nvPr/>
        </p:nvPicPr>
        <p:blipFill rotWithShape="1">
          <a:blip r:embed="rId3">
            <a:alphaModFix/>
          </a:blip>
          <a:srcRect l="2075" r="18193" b="-2"/>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205336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63CCC0D0-C396-CE4A-BFF8-9FC4FCBA2AD4}"/>
              </a:ext>
            </a:extLst>
          </p:cNvPr>
          <p:cNvPicPr>
            <a:picLocks noChangeAspect="1"/>
          </p:cNvPicPr>
          <p:nvPr/>
        </p:nvPicPr>
        <p:blipFill>
          <a:blip r:embed="rId2"/>
          <a:stretch>
            <a:fillRect/>
          </a:stretch>
        </p:blipFill>
        <p:spPr>
          <a:xfrm>
            <a:off x="387350" y="453964"/>
            <a:ext cx="10706100" cy="5753100"/>
          </a:xfrm>
          <a:prstGeom prst="rect">
            <a:avLst/>
          </a:prstGeom>
        </p:spPr>
      </p:pic>
      <p:sp>
        <p:nvSpPr>
          <p:cNvPr id="14" name="Title 1">
            <a:extLst>
              <a:ext uri="{FF2B5EF4-FFF2-40B4-BE49-F238E27FC236}">
                <a16:creationId xmlns:a16="http://schemas.microsoft.com/office/drawing/2014/main" id="{CECAFFD4-43B6-9B4C-BCA6-39E71600F6C1}"/>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P.37</a:t>
            </a:r>
            <a:endParaRPr lang="en-US" sz="1800" dirty="0">
              <a:solidFill>
                <a:srgbClr val="FF0000"/>
              </a:solidFill>
            </a:endParaRPr>
          </a:p>
        </p:txBody>
      </p:sp>
      <p:sp>
        <p:nvSpPr>
          <p:cNvPr id="15" name="TextBox 14">
            <a:extLst>
              <a:ext uri="{FF2B5EF4-FFF2-40B4-BE49-F238E27FC236}">
                <a16:creationId xmlns:a16="http://schemas.microsoft.com/office/drawing/2014/main" id="{02804BA9-8C64-494D-8989-2B4950141A45}"/>
              </a:ext>
            </a:extLst>
          </p:cNvPr>
          <p:cNvSpPr txBox="1"/>
          <p:nvPr/>
        </p:nvSpPr>
        <p:spPr>
          <a:xfrm>
            <a:off x="1782305" y="3660996"/>
            <a:ext cx="1224366" cy="461665"/>
          </a:xfrm>
          <a:prstGeom prst="rect">
            <a:avLst/>
          </a:prstGeom>
          <a:noFill/>
        </p:spPr>
        <p:txBody>
          <a:bodyPr wrap="square" rtlCol="0">
            <a:spAutoFit/>
          </a:bodyPr>
          <a:lstStyle/>
          <a:p>
            <a:r>
              <a:rPr lang="ko-KR" altLang="en-US" sz="2400" dirty="0">
                <a:solidFill>
                  <a:schemeClr val="accent1"/>
                </a:solidFill>
              </a:rPr>
              <a:t>독감</a:t>
            </a:r>
            <a:endParaRPr lang="en-US" sz="2400" dirty="0">
              <a:solidFill>
                <a:schemeClr val="accent1"/>
              </a:solidFill>
            </a:endParaRPr>
          </a:p>
        </p:txBody>
      </p:sp>
      <p:sp>
        <p:nvSpPr>
          <p:cNvPr id="16" name="TextBox 15">
            <a:extLst>
              <a:ext uri="{FF2B5EF4-FFF2-40B4-BE49-F238E27FC236}">
                <a16:creationId xmlns:a16="http://schemas.microsoft.com/office/drawing/2014/main" id="{BED82694-C490-C843-8E7F-5BD3F27A498C}"/>
              </a:ext>
            </a:extLst>
          </p:cNvPr>
          <p:cNvSpPr txBox="1"/>
          <p:nvPr/>
        </p:nvSpPr>
        <p:spPr>
          <a:xfrm>
            <a:off x="1782305" y="4345792"/>
            <a:ext cx="1224366" cy="461665"/>
          </a:xfrm>
          <a:prstGeom prst="rect">
            <a:avLst/>
          </a:prstGeom>
          <a:noFill/>
        </p:spPr>
        <p:txBody>
          <a:bodyPr wrap="square" rtlCol="0">
            <a:spAutoFit/>
          </a:bodyPr>
          <a:lstStyle/>
          <a:p>
            <a:r>
              <a:rPr lang="ko-KR" altLang="en-US" sz="2400" dirty="0">
                <a:solidFill>
                  <a:schemeClr val="accent1"/>
                </a:solidFill>
              </a:rPr>
              <a:t>재채기</a:t>
            </a:r>
            <a:endParaRPr lang="en-US" sz="2400" dirty="0">
              <a:solidFill>
                <a:schemeClr val="accent1"/>
              </a:solidFill>
            </a:endParaRPr>
          </a:p>
        </p:txBody>
      </p:sp>
      <p:sp>
        <p:nvSpPr>
          <p:cNvPr id="17" name="TextBox 16">
            <a:extLst>
              <a:ext uri="{FF2B5EF4-FFF2-40B4-BE49-F238E27FC236}">
                <a16:creationId xmlns:a16="http://schemas.microsoft.com/office/drawing/2014/main" id="{D71F60E7-8C49-1E4F-903D-CFC69BE210B9}"/>
              </a:ext>
            </a:extLst>
          </p:cNvPr>
          <p:cNvSpPr txBox="1"/>
          <p:nvPr/>
        </p:nvSpPr>
        <p:spPr>
          <a:xfrm>
            <a:off x="5375328" y="4944845"/>
            <a:ext cx="1224366" cy="461665"/>
          </a:xfrm>
          <a:prstGeom prst="rect">
            <a:avLst/>
          </a:prstGeom>
          <a:noFill/>
        </p:spPr>
        <p:txBody>
          <a:bodyPr wrap="square" rtlCol="0">
            <a:spAutoFit/>
          </a:bodyPr>
          <a:lstStyle/>
          <a:p>
            <a:r>
              <a:rPr lang="ko-KR" altLang="en-US" sz="2400" dirty="0">
                <a:solidFill>
                  <a:schemeClr val="accent1"/>
                </a:solidFill>
              </a:rPr>
              <a:t>목소리</a:t>
            </a:r>
            <a:endParaRPr lang="en-US" sz="2400" dirty="0">
              <a:solidFill>
                <a:schemeClr val="accent1"/>
              </a:solidFill>
            </a:endParaRPr>
          </a:p>
        </p:txBody>
      </p:sp>
      <p:sp>
        <p:nvSpPr>
          <p:cNvPr id="18" name="TextBox 17">
            <a:extLst>
              <a:ext uri="{FF2B5EF4-FFF2-40B4-BE49-F238E27FC236}">
                <a16:creationId xmlns:a16="http://schemas.microsoft.com/office/drawing/2014/main" id="{97F8DE20-BF3D-2B47-B484-9794C059F4C8}"/>
              </a:ext>
            </a:extLst>
          </p:cNvPr>
          <p:cNvSpPr txBox="1"/>
          <p:nvPr/>
        </p:nvSpPr>
        <p:spPr>
          <a:xfrm>
            <a:off x="1361266" y="5593474"/>
            <a:ext cx="1490421" cy="461665"/>
          </a:xfrm>
          <a:prstGeom prst="rect">
            <a:avLst/>
          </a:prstGeom>
          <a:noFill/>
        </p:spPr>
        <p:txBody>
          <a:bodyPr wrap="square" rtlCol="0">
            <a:spAutoFit/>
          </a:bodyPr>
          <a:lstStyle/>
          <a:p>
            <a:r>
              <a:rPr lang="ko-KR" altLang="en-US" sz="2400" dirty="0">
                <a:solidFill>
                  <a:schemeClr val="accent1"/>
                </a:solidFill>
              </a:rPr>
              <a:t>예방 주사</a:t>
            </a:r>
            <a:endParaRPr lang="en-US" sz="2400" dirty="0">
              <a:solidFill>
                <a:schemeClr val="accent1"/>
              </a:solidFill>
            </a:endParaRPr>
          </a:p>
        </p:txBody>
      </p:sp>
    </p:spTree>
    <p:extLst>
      <p:ext uri="{BB962C8B-B14F-4D97-AF65-F5344CB8AC3E}">
        <p14:creationId xmlns:p14="http://schemas.microsoft.com/office/powerpoint/2010/main" val="31226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4E0DDF88-4362-544D-9A26-1D91EE9E6340}"/>
              </a:ext>
            </a:extLst>
          </p:cNvPr>
          <p:cNvPicPr>
            <a:picLocks noChangeAspect="1"/>
          </p:cNvPicPr>
          <p:nvPr/>
        </p:nvPicPr>
        <p:blipFill>
          <a:blip r:embed="rId2"/>
          <a:stretch>
            <a:fillRect/>
          </a:stretch>
        </p:blipFill>
        <p:spPr>
          <a:xfrm>
            <a:off x="328208" y="125358"/>
            <a:ext cx="10939059" cy="6213560"/>
          </a:xfrm>
          <a:prstGeom prst="rect">
            <a:avLst/>
          </a:prstGeom>
        </p:spPr>
      </p:pic>
      <p:sp>
        <p:nvSpPr>
          <p:cNvPr id="9" name="Title 1">
            <a:extLst>
              <a:ext uri="{FF2B5EF4-FFF2-40B4-BE49-F238E27FC236}">
                <a16:creationId xmlns:a16="http://schemas.microsoft.com/office/drawing/2014/main" id="{CCAB92C3-79DA-7B44-B1E6-2510C9A392A8}"/>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P.37</a:t>
            </a:r>
            <a:endParaRPr lang="en-US" sz="1800" dirty="0">
              <a:solidFill>
                <a:srgbClr val="FF0000"/>
              </a:solidFill>
            </a:endParaRPr>
          </a:p>
        </p:txBody>
      </p:sp>
      <p:sp>
        <p:nvSpPr>
          <p:cNvPr id="11" name="TextBox 10">
            <a:extLst>
              <a:ext uri="{FF2B5EF4-FFF2-40B4-BE49-F238E27FC236}">
                <a16:creationId xmlns:a16="http://schemas.microsoft.com/office/drawing/2014/main" id="{B1A94FDB-9B7A-0B4B-9CB3-3BC8C98FD2F4}"/>
              </a:ext>
            </a:extLst>
          </p:cNvPr>
          <p:cNvSpPr txBox="1"/>
          <p:nvPr/>
        </p:nvSpPr>
        <p:spPr>
          <a:xfrm>
            <a:off x="1951754" y="3213556"/>
            <a:ext cx="1721343" cy="430887"/>
          </a:xfrm>
          <a:prstGeom prst="rect">
            <a:avLst/>
          </a:prstGeom>
          <a:noFill/>
        </p:spPr>
        <p:txBody>
          <a:bodyPr wrap="square" rtlCol="0">
            <a:spAutoFit/>
          </a:bodyPr>
          <a:lstStyle/>
          <a:p>
            <a:r>
              <a:rPr lang="ko-KR" altLang="en-US" sz="2200" dirty="0">
                <a:solidFill>
                  <a:schemeClr val="accent1"/>
                </a:solidFill>
              </a:rPr>
              <a:t>어지러워서</a:t>
            </a:r>
            <a:endParaRPr lang="en-US" sz="2200" dirty="0">
              <a:solidFill>
                <a:schemeClr val="accent1"/>
              </a:solidFill>
            </a:endParaRPr>
          </a:p>
        </p:txBody>
      </p:sp>
      <p:sp>
        <p:nvSpPr>
          <p:cNvPr id="12" name="TextBox 11">
            <a:extLst>
              <a:ext uri="{FF2B5EF4-FFF2-40B4-BE49-F238E27FC236}">
                <a16:creationId xmlns:a16="http://schemas.microsoft.com/office/drawing/2014/main" id="{0DB26591-BF91-874C-A604-784727B5F3FD}"/>
              </a:ext>
            </a:extLst>
          </p:cNvPr>
          <p:cNvSpPr txBox="1"/>
          <p:nvPr/>
        </p:nvSpPr>
        <p:spPr>
          <a:xfrm>
            <a:off x="4448351" y="4109874"/>
            <a:ext cx="1208530" cy="430887"/>
          </a:xfrm>
          <a:prstGeom prst="rect">
            <a:avLst/>
          </a:prstGeom>
          <a:noFill/>
        </p:spPr>
        <p:txBody>
          <a:bodyPr wrap="square" rtlCol="0">
            <a:spAutoFit/>
          </a:bodyPr>
          <a:lstStyle/>
          <a:p>
            <a:r>
              <a:rPr lang="ko-KR" altLang="en-US" sz="2200" dirty="0">
                <a:solidFill>
                  <a:schemeClr val="accent1"/>
                </a:solidFill>
              </a:rPr>
              <a:t>쑤시고</a:t>
            </a:r>
            <a:endParaRPr lang="en-US" sz="2200" dirty="0">
              <a:solidFill>
                <a:schemeClr val="accent1"/>
              </a:solidFill>
            </a:endParaRPr>
          </a:p>
        </p:txBody>
      </p:sp>
      <p:sp>
        <p:nvSpPr>
          <p:cNvPr id="13" name="TextBox 12">
            <a:extLst>
              <a:ext uri="{FF2B5EF4-FFF2-40B4-BE49-F238E27FC236}">
                <a16:creationId xmlns:a16="http://schemas.microsoft.com/office/drawing/2014/main" id="{0AE7DBCF-392B-7745-89AB-B81001FA2AAF}"/>
              </a:ext>
            </a:extLst>
          </p:cNvPr>
          <p:cNvSpPr txBox="1"/>
          <p:nvPr/>
        </p:nvSpPr>
        <p:spPr>
          <a:xfrm>
            <a:off x="1595509" y="4658896"/>
            <a:ext cx="1721343" cy="430887"/>
          </a:xfrm>
          <a:prstGeom prst="rect">
            <a:avLst/>
          </a:prstGeom>
          <a:noFill/>
        </p:spPr>
        <p:txBody>
          <a:bodyPr wrap="square" rtlCol="0">
            <a:spAutoFit/>
          </a:bodyPr>
          <a:lstStyle/>
          <a:p>
            <a:r>
              <a:rPr lang="ko-KR" altLang="en-US" sz="2200" dirty="0">
                <a:solidFill>
                  <a:schemeClr val="accent1"/>
                </a:solidFill>
              </a:rPr>
              <a:t>코가 막히고</a:t>
            </a:r>
            <a:endParaRPr lang="en-US" sz="2200" dirty="0">
              <a:solidFill>
                <a:schemeClr val="accent1"/>
              </a:solidFill>
            </a:endParaRPr>
          </a:p>
        </p:txBody>
      </p:sp>
      <p:sp>
        <p:nvSpPr>
          <p:cNvPr id="14" name="TextBox 13">
            <a:extLst>
              <a:ext uri="{FF2B5EF4-FFF2-40B4-BE49-F238E27FC236}">
                <a16:creationId xmlns:a16="http://schemas.microsoft.com/office/drawing/2014/main" id="{67E87CC3-9210-8449-885A-96FC53E4D2B9}"/>
              </a:ext>
            </a:extLst>
          </p:cNvPr>
          <p:cNvSpPr txBox="1"/>
          <p:nvPr/>
        </p:nvSpPr>
        <p:spPr>
          <a:xfrm>
            <a:off x="1595509" y="5514807"/>
            <a:ext cx="1721343" cy="430887"/>
          </a:xfrm>
          <a:prstGeom prst="rect">
            <a:avLst/>
          </a:prstGeom>
          <a:noFill/>
        </p:spPr>
        <p:txBody>
          <a:bodyPr wrap="square" rtlCol="0">
            <a:spAutoFit/>
          </a:bodyPr>
          <a:lstStyle/>
          <a:p>
            <a:r>
              <a:rPr lang="ko-KR" altLang="en-US" sz="2200" dirty="0">
                <a:solidFill>
                  <a:schemeClr val="accent1"/>
                </a:solidFill>
              </a:rPr>
              <a:t>콧물이 나서</a:t>
            </a:r>
            <a:endParaRPr lang="en-US" sz="2200" dirty="0">
              <a:solidFill>
                <a:schemeClr val="accent1"/>
              </a:solidFill>
            </a:endParaRPr>
          </a:p>
        </p:txBody>
      </p:sp>
    </p:spTree>
    <p:extLst>
      <p:ext uri="{BB962C8B-B14F-4D97-AF65-F5344CB8AC3E}">
        <p14:creationId xmlns:p14="http://schemas.microsoft.com/office/powerpoint/2010/main" val="359579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7E920BC8-C70E-C443-8C04-529A3DAAAC87}"/>
              </a:ext>
            </a:extLst>
          </p:cNvPr>
          <p:cNvPicPr>
            <a:picLocks noChangeAspect="1"/>
          </p:cNvPicPr>
          <p:nvPr/>
        </p:nvPicPr>
        <p:blipFill>
          <a:blip r:embed="rId2"/>
          <a:stretch>
            <a:fillRect/>
          </a:stretch>
        </p:blipFill>
        <p:spPr>
          <a:xfrm>
            <a:off x="285750" y="281479"/>
            <a:ext cx="10502900" cy="6134100"/>
          </a:xfrm>
          <a:prstGeom prst="rect">
            <a:avLst/>
          </a:prstGeom>
        </p:spPr>
      </p:pic>
      <p:sp>
        <p:nvSpPr>
          <p:cNvPr id="7" name="Title 1">
            <a:extLst>
              <a:ext uri="{FF2B5EF4-FFF2-40B4-BE49-F238E27FC236}">
                <a16:creationId xmlns:a16="http://schemas.microsoft.com/office/drawing/2014/main" id="{9C37FFD1-02C2-A44B-B4CA-7639A1FB122D}"/>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P.38</a:t>
            </a:r>
            <a:endParaRPr lang="en-US" sz="1800" dirty="0">
              <a:solidFill>
                <a:srgbClr val="FF0000"/>
              </a:solidFill>
            </a:endParaRPr>
          </a:p>
        </p:txBody>
      </p:sp>
      <p:sp>
        <p:nvSpPr>
          <p:cNvPr id="9" name="TextBox 8">
            <a:extLst>
              <a:ext uri="{FF2B5EF4-FFF2-40B4-BE49-F238E27FC236}">
                <a16:creationId xmlns:a16="http://schemas.microsoft.com/office/drawing/2014/main" id="{992AE6C3-B257-C946-9B36-88D2550460FE}"/>
              </a:ext>
            </a:extLst>
          </p:cNvPr>
          <p:cNvSpPr txBox="1"/>
          <p:nvPr/>
        </p:nvSpPr>
        <p:spPr>
          <a:xfrm>
            <a:off x="3786808" y="3429000"/>
            <a:ext cx="2537791" cy="461665"/>
          </a:xfrm>
          <a:prstGeom prst="rect">
            <a:avLst/>
          </a:prstGeom>
          <a:noFill/>
        </p:spPr>
        <p:txBody>
          <a:bodyPr wrap="square" rtlCol="0">
            <a:spAutoFit/>
          </a:bodyPr>
          <a:lstStyle/>
          <a:p>
            <a:r>
              <a:rPr lang="ko-KR" altLang="en-US" sz="2400" dirty="0">
                <a:solidFill>
                  <a:schemeClr val="accent1"/>
                </a:solidFill>
              </a:rPr>
              <a:t>신발을 신은 채로</a:t>
            </a:r>
            <a:endParaRPr lang="en-US" sz="2400" dirty="0">
              <a:solidFill>
                <a:schemeClr val="accent1"/>
              </a:solidFill>
            </a:endParaRPr>
          </a:p>
        </p:txBody>
      </p:sp>
      <p:sp>
        <p:nvSpPr>
          <p:cNvPr id="11" name="TextBox 10">
            <a:extLst>
              <a:ext uri="{FF2B5EF4-FFF2-40B4-BE49-F238E27FC236}">
                <a16:creationId xmlns:a16="http://schemas.microsoft.com/office/drawing/2014/main" id="{E539C93F-AEDA-694E-968A-F077E88184DE}"/>
              </a:ext>
            </a:extLst>
          </p:cNvPr>
          <p:cNvSpPr txBox="1"/>
          <p:nvPr/>
        </p:nvSpPr>
        <p:spPr>
          <a:xfrm>
            <a:off x="2097708" y="4489966"/>
            <a:ext cx="2918792" cy="461665"/>
          </a:xfrm>
          <a:prstGeom prst="rect">
            <a:avLst/>
          </a:prstGeom>
          <a:noFill/>
        </p:spPr>
        <p:txBody>
          <a:bodyPr wrap="square" rtlCol="0">
            <a:spAutoFit/>
          </a:bodyPr>
          <a:lstStyle/>
          <a:p>
            <a:r>
              <a:rPr lang="ko-KR" altLang="en-US" sz="2400" dirty="0">
                <a:solidFill>
                  <a:schemeClr val="accent1"/>
                </a:solidFill>
              </a:rPr>
              <a:t>똑바로 앉은 채로</a:t>
            </a:r>
            <a:endParaRPr lang="en-US" sz="2400" dirty="0">
              <a:solidFill>
                <a:schemeClr val="accent1"/>
              </a:solidFill>
            </a:endParaRPr>
          </a:p>
        </p:txBody>
      </p:sp>
      <p:sp>
        <p:nvSpPr>
          <p:cNvPr id="12" name="TextBox 11">
            <a:extLst>
              <a:ext uri="{FF2B5EF4-FFF2-40B4-BE49-F238E27FC236}">
                <a16:creationId xmlns:a16="http://schemas.microsoft.com/office/drawing/2014/main" id="{2E6658B0-B692-5C48-9685-70722705E0FB}"/>
              </a:ext>
            </a:extLst>
          </p:cNvPr>
          <p:cNvSpPr txBox="1"/>
          <p:nvPr/>
        </p:nvSpPr>
        <p:spPr>
          <a:xfrm>
            <a:off x="2327412" y="5121533"/>
            <a:ext cx="2918792" cy="461665"/>
          </a:xfrm>
          <a:prstGeom prst="rect">
            <a:avLst/>
          </a:prstGeom>
          <a:noFill/>
        </p:spPr>
        <p:txBody>
          <a:bodyPr wrap="square" rtlCol="0">
            <a:spAutoFit/>
          </a:bodyPr>
          <a:lstStyle/>
          <a:p>
            <a:r>
              <a:rPr lang="ko-KR" altLang="en-US" sz="2400" dirty="0">
                <a:solidFill>
                  <a:schemeClr val="accent1"/>
                </a:solidFill>
              </a:rPr>
              <a:t>책을 펴 놓은 채로</a:t>
            </a:r>
            <a:endParaRPr lang="en-US" sz="2400" dirty="0">
              <a:solidFill>
                <a:schemeClr val="accent1"/>
              </a:solidFill>
            </a:endParaRPr>
          </a:p>
        </p:txBody>
      </p:sp>
      <p:sp>
        <p:nvSpPr>
          <p:cNvPr id="13" name="TextBox 12">
            <a:extLst>
              <a:ext uri="{FF2B5EF4-FFF2-40B4-BE49-F238E27FC236}">
                <a16:creationId xmlns:a16="http://schemas.microsoft.com/office/drawing/2014/main" id="{36F0DD4E-56FB-6344-9566-A3C549ADF8C4}"/>
              </a:ext>
            </a:extLst>
          </p:cNvPr>
          <p:cNvSpPr txBox="1"/>
          <p:nvPr/>
        </p:nvSpPr>
        <p:spPr>
          <a:xfrm>
            <a:off x="3786808" y="5759966"/>
            <a:ext cx="2918792" cy="461665"/>
          </a:xfrm>
          <a:prstGeom prst="rect">
            <a:avLst/>
          </a:prstGeom>
          <a:noFill/>
        </p:spPr>
        <p:txBody>
          <a:bodyPr wrap="square" rtlCol="0">
            <a:spAutoFit/>
          </a:bodyPr>
          <a:lstStyle/>
          <a:p>
            <a:r>
              <a:rPr lang="ko-KR" altLang="en-US" sz="2400" dirty="0">
                <a:solidFill>
                  <a:schemeClr val="accent1"/>
                </a:solidFill>
              </a:rPr>
              <a:t>코트를 입은 채로</a:t>
            </a:r>
            <a:endParaRPr lang="en-US" sz="2400" dirty="0">
              <a:solidFill>
                <a:schemeClr val="accent1"/>
              </a:solidFill>
            </a:endParaRPr>
          </a:p>
        </p:txBody>
      </p:sp>
    </p:spTree>
    <p:extLst>
      <p:ext uri="{BB962C8B-B14F-4D97-AF65-F5344CB8AC3E}">
        <p14:creationId xmlns:p14="http://schemas.microsoft.com/office/powerpoint/2010/main" val="50956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BDCA97DC-C391-E647-825C-1CE0D6300A6E}"/>
              </a:ext>
            </a:extLst>
          </p:cNvPr>
          <p:cNvPicPr>
            <a:picLocks noChangeAspect="1"/>
          </p:cNvPicPr>
          <p:nvPr/>
        </p:nvPicPr>
        <p:blipFill>
          <a:blip r:embed="rId2"/>
          <a:stretch>
            <a:fillRect/>
          </a:stretch>
        </p:blipFill>
        <p:spPr>
          <a:xfrm>
            <a:off x="185754" y="93475"/>
            <a:ext cx="9212246" cy="6322104"/>
          </a:xfrm>
          <a:prstGeom prst="rect">
            <a:avLst/>
          </a:prstGeom>
        </p:spPr>
      </p:pic>
      <p:sp>
        <p:nvSpPr>
          <p:cNvPr id="7" name="Title 1">
            <a:extLst>
              <a:ext uri="{FF2B5EF4-FFF2-40B4-BE49-F238E27FC236}">
                <a16:creationId xmlns:a16="http://schemas.microsoft.com/office/drawing/2014/main" id="{44131D33-8CE2-5A43-B5CD-87438CD72F09}"/>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P.38</a:t>
            </a:r>
            <a:endParaRPr lang="en-US" sz="1800" dirty="0">
              <a:solidFill>
                <a:srgbClr val="FF0000"/>
              </a:solidFill>
            </a:endParaRPr>
          </a:p>
        </p:txBody>
      </p:sp>
      <p:sp>
        <p:nvSpPr>
          <p:cNvPr id="9" name="TextBox 8">
            <a:extLst>
              <a:ext uri="{FF2B5EF4-FFF2-40B4-BE49-F238E27FC236}">
                <a16:creationId xmlns:a16="http://schemas.microsoft.com/office/drawing/2014/main" id="{BBAD1FC6-CFBB-8F4A-B1D1-ECBDF57295E0}"/>
              </a:ext>
            </a:extLst>
          </p:cNvPr>
          <p:cNvSpPr txBox="1"/>
          <p:nvPr/>
        </p:nvSpPr>
        <p:spPr>
          <a:xfrm>
            <a:off x="929308" y="4416753"/>
            <a:ext cx="3147392" cy="461665"/>
          </a:xfrm>
          <a:prstGeom prst="rect">
            <a:avLst/>
          </a:prstGeom>
          <a:noFill/>
        </p:spPr>
        <p:txBody>
          <a:bodyPr wrap="square" rtlCol="0">
            <a:spAutoFit/>
          </a:bodyPr>
          <a:lstStyle/>
          <a:p>
            <a:r>
              <a:rPr lang="ko-KR" altLang="en-US" sz="2400" dirty="0">
                <a:solidFill>
                  <a:schemeClr val="accent1"/>
                </a:solidFill>
              </a:rPr>
              <a:t>창문을 열어 놓은 채로</a:t>
            </a:r>
            <a:endParaRPr lang="en-US" sz="2400" dirty="0">
              <a:solidFill>
                <a:schemeClr val="accent1"/>
              </a:solidFill>
            </a:endParaRPr>
          </a:p>
        </p:txBody>
      </p:sp>
      <p:cxnSp>
        <p:nvCxnSpPr>
          <p:cNvPr id="5" name="Straight Arrow Connector 4">
            <a:extLst>
              <a:ext uri="{FF2B5EF4-FFF2-40B4-BE49-F238E27FC236}">
                <a16:creationId xmlns:a16="http://schemas.microsoft.com/office/drawing/2014/main" id="{53ECCFDF-5C6F-7B47-8456-DEE404EBD7E4}"/>
              </a:ext>
            </a:extLst>
          </p:cNvPr>
          <p:cNvCxnSpPr/>
          <p:nvPr/>
        </p:nvCxnSpPr>
        <p:spPr>
          <a:xfrm flipV="1">
            <a:off x="2971800" y="1485900"/>
            <a:ext cx="4051300" cy="508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BF9367F-6A01-EA48-A7E0-CF125E92FB7B}"/>
              </a:ext>
            </a:extLst>
          </p:cNvPr>
          <p:cNvCxnSpPr>
            <a:cxnSpLocks/>
          </p:cNvCxnSpPr>
          <p:nvPr/>
        </p:nvCxnSpPr>
        <p:spPr>
          <a:xfrm>
            <a:off x="2971800" y="2501900"/>
            <a:ext cx="40513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9C6F5D1-C07B-CA4E-8C54-D4E770C8F4FF}"/>
              </a:ext>
            </a:extLst>
          </p:cNvPr>
          <p:cNvSpPr txBox="1"/>
          <p:nvPr/>
        </p:nvSpPr>
        <p:spPr>
          <a:xfrm>
            <a:off x="821358" y="4946854"/>
            <a:ext cx="3363292" cy="430887"/>
          </a:xfrm>
          <a:prstGeom prst="rect">
            <a:avLst/>
          </a:prstGeom>
          <a:noFill/>
        </p:spPr>
        <p:txBody>
          <a:bodyPr wrap="square" rtlCol="0">
            <a:spAutoFit/>
          </a:bodyPr>
          <a:lstStyle/>
          <a:p>
            <a:r>
              <a:rPr lang="ko-KR" altLang="en-US" sz="2200" dirty="0">
                <a:solidFill>
                  <a:schemeClr val="accent1"/>
                </a:solidFill>
              </a:rPr>
              <a:t>스마트 폰을 손에 든 채로</a:t>
            </a:r>
            <a:endParaRPr lang="en-US" sz="2200" dirty="0">
              <a:solidFill>
                <a:schemeClr val="accent1"/>
              </a:solidFill>
            </a:endParaRPr>
          </a:p>
        </p:txBody>
      </p:sp>
      <p:cxnSp>
        <p:nvCxnSpPr>
          <p:cNvPr id="14" name="Straight Arrow Connector 13">
            <a:extLst>
              <a:ext uri="{FF2B5EF4-FFF2-40B4-BE49-F238E27FC236}">
                <a16:creationId xmlns:a16="http://schemas.microsoft.com/office/drawing/2014/main" id="{4C436FBF-0F9A-444E-8652-682E01CC836D}"/>
              </a:ext>
            </a:extLst>
          </p:cNvPr>
          <p:cNvCxnSpPr>
            <a:cxnSpLocks/>
          </p:cNvCxnSpPr>
          <p:nvPr/>
        </p:nvCxnSpPr>
        <p:spPr>
          <a:xfrm flipV="1">
            <a:off x="2990850" y="1993900"/>
            <a:ext cx="403225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1BE46D6-EC8A-C94F-BD6A-329D28486FFE}"/>
              </a:ext>
            </a:extLst>
          </p:cNvPr>
          <p:cNvCxnSpPr>
            <a:cxnSpLocks/>
          </p:cNvCxnSpPr>
          <p:nvPr/>
        </p:nvCxnSpPr>
        <p:spPr>
          <a:xfrm>
            <a:off x="2971800" y="3556000"/>
            <a:ext cx="40513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BEAF952-7F37-2B40-B371-DC888F52C88B}"/>
              </a:ext>
            </a:extLst>
          </p:cNvPr>
          <p:cNvSpPr txBox="1"/>
          <p:nvPr/>
        </p:nvSpPr>
        <p:spPr>
          <a:xfrm>
            <a:off x="929308" y="5446177"/>
            <a:ext cx="3147392" cy="461665"/>
          </a:xfrm>
          <a:prstGeom prst="rect">
            <a:avLst/>
          </a:prstGeom>
          <a:noFill/>
        </p:spPr>
        <p:txBody>
          <a:bodyPr wrap="square" rtlCol="0">
            <a:spAutoFit/>
          </a:bodyPr>
          <a:lstStyle/>
          <a:p>
            <a:r>
              <a:rPr lang="ko-KR" altLang="en-US" sz="2400" dirty="0">
                <a:solidFill>
                  <a:schemeClr val="accent1"/>
                </a:solidFill>
              </a:rPr>
              <a:t>안경을 낀 채로</a:t>
            </a:r>
            <a:endParaRPr lang="en-US" sz="2400" dirty="0">
              <a:solidFill>
                <a:schemeClr val="accent1"/>
              </a:solidFill>
            </a:endParaRPr>
          </a:p>
        </p:txBody>
      </p:sp>
      <p:sp>
        <p:nvSpPr>
          <p:cNvPr id="18" name="TextBox 17">
            <a:extLst>
              <a:ext uri="{FF2B5EF4-FFF2-40B4-BE49-F238E27FC236}">
                <a16:creationId xmlns:a16="http://schemas.microsoft.com/office/drawing/2014/main" id="{3ECC1750-8047-0B42-91D8-4B648763D134}"/>
              </a:ext>
            </a:extLst>
          </p:cNvPr>
          <p:cNvSpPr txBox="1"/>
          <p:nvPr/>
        </p:nvSpPr>
        <p:spPr>
          <a:xfrm>
            <a:off x="929308" y="5930878"/>
            <a:ext cx="3147392" cy="461665"/>
          </a:xfrm>
          <a:prstGeom prst="rect">
            <a:avLst/>
          </a:prstGeom>
          <a:noFill/>
        </p:spPr>
        <p:txBody>
          <a:bodyPr wrap="square" rtlCol="0">
            <a:spAutoFit/>
          </a:bodyPr>
          <a:lstStyle/>
          <a:p>
            <a:r>
              <a:rPr lang="ko-KR" altLang="en-US" sz="2400" dirty="0">
                <a:solidFill>
                  <a:schemeClr val="accent1"/>
                </a:solidFill>
              </a:rPr>
              <a:t>버스에 우산을 둔 채로</a:t>
            </a:r>
            <a:endParaRPr lang="en-US" sz="2400" dirty="0">
              <a:solidFill>
                <a:schemeClr val="accent1"/>
              </a:solidFill>
            </a:endParaRPr>
          </a:p>
        </p:txBody>
      </p:sp>
    </p:spTree>
    <p:extLst>
      <p:ext uri="{BB962C8B-B14F-4D97-AF65-F5344CB8AC3E}">
        <p14:creationId xmlns:p14="http://schemas.microsoft.com/office/powerpoint/2010/main" val="147232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1FEE96CD-A92B-5D4E-BFA0-17078A6BC083}"/>
              </a:ext>
            </a:extLst>
          </p:cNvPr>
          <p:cNvPicPr>
            <a:picLocks noChangeAspect="1"/>
          </p:cNvPicPr>
          <p:nvPr/>
        </p:nvPicPr>
        <p:blipFill>
          <a:blip r:embed="rId2"/>
          <a:stretch>
            <a:fillRect/>
          </a:stretch>
        </p:blipFill>
        <p:spPr>
          <a:xfrm>
            <a:off x="146049" y="349272"/>
            <a:ext cx="11108315" cy="5989646"/>
          </a:xfrm>
          <a:prstGeom prst="rect">
            <a:avLst/>
          </a:prstGeom>
        </p:spPr>
      </p:pic>
      <p:sp>
        <p:nvSpPr>
          <p:cNvPr id="7" name="Title 1">
            <a:extLst>
              <a:ext uri="{FF2B5EF4-FFF2-40B4-BE49-F238E27FC236}">
                <a16:creationId xmlns:a16="http://schemas.microsoft.com/office/drawing/2014/main" id="{42AF3715-E830-9842-A0BC-BC28208C6FFA}"/>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P.39</a:t>
            </a:r>
            <a:endParaRPr lang="en-US" sz="1800" dirty="0">
              <a:solidFill>
                <a:srgbClr val="FF0000"/>
              </a:solidFill>
            </a:endParaRPr>
          </a:p>
        </p:txBody>
      </p:sp>
      <p:sp>
        <p:nvSpPr>
          <p:cNvPr id="9" name="TextBox 8">
            <a:extLst>
              <a:ext uri="{FF2B5EF4-FFF2-40B4-BE49-F238E27FC236}">
                <a16:creationId xmlns:a16="http://schemas.microsoft.com/office/drawing/2014/main" id="{BFA29084-D5C7-D44A-974A-6825EEC5B042}"/>
              </a:ext>
            </a:extLst>
          </p:cNvPr>
          <p:cNvSpPr txBox="1"/>
          <p:nvPr/>
        </p:nvSpPr>
        <p:spPr>
          <a:xfrm>
            <a:off x="7126908" y="3769053"/>
            <a:ext cx="3210892" cy="461665"/>
          </a:xfrm>
          <a:prstGeom prst="rect">
            <a:avLst/>
          </a:prstGeom>
          <a:noFill/>
        </p:spPr>
        <p:txBody>
          <a:bodyPr wrap="square" rtlCol="0">
            <a:spAutoFit/>
          </a:bodyPr>
          <a:lstStyle/>
          <a:p>
            <a:r>
              <a:rPr lang="ko-KR" altLang="en-US" sz="2400" dirty="0" err="1">
                <a:solidFill>
                  <a:schemeClr val="accent1"/>
                </a:solidFill>
              </a:rPr>
              <a:t>친절하잖아요</a:t>
            </a:r>
            <a:endParaRPr lang="en-US" sz="2400" dirty="0">
              <a:solidFill>
                <a:schemeClr val="accent1"/>
              </a:solidFill>
            </a:endParaRPr>
          </a:p>
        </p:txBody>
      </p:sp>
      <p:sp>
        <p:nvSpPr>
          <p:cNvPr id="11" name="TextBox 10">
            <a:extLst>
              <a:ext uri="{FF2B5EF4-FFF2-40B4-BE49-F238E27FC236}">
                <a16:creationId xmlns:a16="http://schemas.microsoft.com/office/drawing/2014/main" id="{7B579AFE-2BC2-5E41-9B1D-83BE295DEC4E}"/>
              </a:ext>
            </a:extLst>
          </p:cNvPr>
          <p:cNvSpPr txBox="1"/>
          <p:nvPr/>
        </p:nvSpPr>
        <p:spPr>
          <a:xfrm>
            <a:off x="4650408" y="4384039"/>
            <a:ext cx="3210892" cy="461665"/>
          </a:xfrm>
          <a:prstGeom prst="rect">
            <a:avLst/>
          </a:prstGeom>
          <a:noFill/>
        </p:spPr>
        <p:txBody>
          <a:bodyPr wrap="square" rtlCol="0">
            <a:spAutoFit/>
          </a:bodyPr>
          <a:lstStyle/>
          <a:p>
            <a:r>
              <a:rPr lang="ko-KR" altLang="en-US" sz="2400" dirty="0">
                <a:solidFill>
                  <a:schemeClr val="accent1"/>
                </a:solidFill>
              </a:rPr>
              <a:t>스키를 탈 수 있잖아요</a:t>
            </a:r>
            <a:endParaRPr lang="en-US" sz="2400" dirty="0">
              <a:solidFill>
                <a:schemeClr val="accent1"/>
              </a:solidFill>
            </a:endParaRPr>
          </a:p>
        </p:txBody>
      </p:sp>
      <p:sp>
        <p:nvSpPr>
          <p:cNvPr id="12" name="TextBox 11">
            <a:extLst>
              <a:ext uri="{FF2B5EF4-FFF2-40B4-BE49-F238E27FC236}">
                <a16:creationId xmlns:a16="http://schemas.microsoft.com/office/drawing/2014/main" id="{350DDAAA-6501-F647-83CE-912D6B0875AA}"/>
              </a:ext>
            </a:extLst>
          </p:cNvPr>
          <p:cNvSpPr txBox="1"/>
          <p:nvPr/>
        </p:nvSpPr>
        <p:spPr>
          <a:xfrm>
            <a:off x="4815508" y="5103481"/>
            <a:ext cx="3718892" cy="461665"/>
          </a:xfrm>
          <a:prstGeom prst="rect">
            <a:avLst/>
          </a:prstGeom>
          <a:noFill/>
        </p:spPr>
        <p:txBody>
          <a:bodyPr wrap="square" rtlCol="0">
            <a:spAutoFit/>
          </a:bodyPr>
          <a:lstStyle/>
          <a:p>
            <a:r>
              <a:rPr lang="ko-KR" altLang="en-US" sz="2400" dirty="0">
                <a:solidFill>
                  <a:schemeClr val="accent1"/>
                </a:solidFill>
              </a:rPr>
              <a:t>강아지가 정말 </a:t>
            </a:r>
            <a:r>
              <a:rPr lang="ko-KR" altLang="en-US" sz="2400" dirty="0" err="1">
                <a:solidFill>
                  <a:schemeClr val="accent1"/>
                </a:solidFill>
              </a:rPr>
              <a:t>귀엽잖아요</a:t>
            </a:r>
            <a:endParaRPr lang="en-US" sz="2400" dirty="0">
              <a:solidFill>
                <a:schemeClr val="accent1"/>
              </a:solidFill>
            </a:endParaRPr>
          </a:p>
        </p:txBody>
      </p:sp>
      <p:sp>
        <p:nvSpPr>
          <p:cNvPr id="13" name="TextBox 12">
            <a:extLst>
              <a:ext uri="{FF2B5EF4-FFF2-40B4-BE49-F238E27FC236}">
                <a16:creationId xmlns:a16="http://schemas.microsoft.com/office/drawing/2014/main" id="{533E4268-4750-2C4B-9E07-BF120498EC08}"/>
              </a:ext>
            </a:extLst>
          </p:cNvPr>
          <p:cNvSpPr txBox="1"/>
          <p:nvPr/>
        </p:nvSpPr>
        <p:spPr>
          <a:xfrm>
            <a:off x="7987426" y="5723081"/>
            <a:ext cx="3210892" cy="461665"/>
          </a:xfrm>
          <a:prstGeom prst="rect">
            <a:avLst/>
          </a:prstGeom>
          <a:noFill/>
        </p:spPr>
        <p:txBody>
          <a:bodyPr wrap="square" rtlCol="0">
            <a:spAutoFit/>
          </a:bodyPr>
          <a:lstStyle/>
          <a:p>
            <a:r>
              <a:rPr lang="en-US" altLang="ko-KR" sz="2400" dirty="0">
                <a:solidFill>
                  <a:schemeClr val="accent1"/>
                </a:solidFill>
              </a:rPr>
              <a:t>20</a:t>
            </a:r>
            <a:r>
              <a:rPr lang="ko-KR" altLang="en-US" sz="2400" dirty="0">
                <a:solidFill>
                  <a:schemeClr val="accent1"/>
                </a:solidFill>
              </a:rPr>
              <a:t>분은 </a:t>
            </a:r>
            <a:r>
              <a:rPr lang="ko-KR" altLang="en-US" sz="2400" dirty="0" err="1">
                <a:solidFill>
                  <a:schemeClr val="accent1"/>
                </a:solidFill>
              </a:rPr>
              <a:t>걸리잖아요</a:t>
            </a:r>
            <a:endParaRPr lang="en-US" sz="2400" dirty="0">
              <a:solidFill>
                <a:schemeClr val="accent1"/>
              </a:solidFill>
            </a:endParaRPr>
          </a:p>
        </p:txBody>
      </p:sp>
    </p:spTree>
    <p:extLst>
      <p:ext uri="{BB962C8B-B14F-4D97-AF65-F5344CB8AC3E}">
        <p14:creationId xmlns:p14="http://schemas.microsoft.com/office/powerpoint/2010/main" val="179106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A7881C6C-862F-7B40-B5D5-3FB5D054873E}"/>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CE9C3AD6-3603-7447-A08A-7183C5771A3D}"/>
              </a:ext>
            </a:extLst>
          </p:cNvPr>
          <p:cNvPicPr>
            <a:picLocks noChangeAspect="1"/>
          </p:cNvPicPr>
          <p:nvPr/>
        </p:nvPicPr>
        <p:blipFill>
          <a:blip r:embed="rId2"/>
          <a:stretch>
            <a:fillRect/>
          </a:stretch>
        </p:blipFill>
        <p:spPr>
          <a:xfrm>
            <a:off x="267578" y="89052"/>
            <a:ext cx="8914522" cy="6349796"/>
          </a:xfrm>
          <a:prstGeom prst="rect">
            <a:avLst/>
          </a:prstGeom>
        </p:spPr>
      </p:pic>
      <p:sp>
        <p:nvSpPr>
          <p:cNvPr id="7" name="Title 1">
            <a:extLst>
              <a:ext uri="{FF2B5EF4-FFF2-40B4-BE49-F238E27FC236}">
                <a16:creationId xmlns:a16="http://schemas.microsoft.com/office/drawing/2014/main" id="{79037024-A79D-E244-B27F-CD58EC338076}"/>
              </a:ext>
            </a:extLst>
          </p:cNvPr>
          <p:cNvSpPr txBox="1">
            <a:spLocks/>
          </p:cNvSpPr>
          <p:nvPr/>
        </p:nvSpPr>
        <p:spPr>
          <a:xfrm>
            <a:off x="7634467" y="0"/>
            <a:ext cx="4557533" cy="65064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1800" dirty="0">
                <a:solidFill>
                  <a:schemeClr val="tx1"/>
                </a:solidFill>
              </a:rPr>
              <a:t>재외동포를 위한  한국어 </a:t>
            </a:r>
            <a:r>
              <a:rPr lang="en-US" altLang="ko-KR" sz="1800" dirty="0">
                <a:solidFill>
                  <a:schemeClr val="tx1"/>
                </a:solidFill>
              </a:rPr>
              <a:t>4-2</a:t>
            </a:r>
            <a:r>
              <a:rPr lang="ko-KR" altLang="en-US" sz="1800" dirty="0">
                <a:solidFill>
                  <a:schemeClr val="tx1"/>
                </a:solidFill>
              </a:rPr>
              <a:t> 워크북</a:t>
            </a:r>
            <a:endParaRPr lang="en-US" altLang="ko-KR" sz="1800" dirty="0">
              <a:solidFill>
                <a:schemeClr val="tx1"/>
              </a:solidFill>
            </a:endParaRPr>
          </a:p>
          <a:p>
            <a:pPr algn="ctr"/>
            <a:r>
              <a:rPr lang="en-US" altLang="ko-KR" sz="1800" dirty="0">
                <a:solidFill>
                  <a:schemeClr val="tx1"/>
                </a:solidFill>
              </a:rPr>
              <a:t>Unit 09 </a:t>
            </a:r>
            <a:r>
              <a:rPr lang="ko-KR" altLang="en-US" sz="1800" dirty="0">
                <a:solidFill>
                  <a:schemeClr val="tx1"/>
                </a:solidFill>
              </a:rPr>
              <a:t>열이 나고 목이 </a:t>
            </a:r>
            <a:r>
              <a:rPr lang="ko-KR" altLang="en-US" sz="1800" dirty="0" err="1">
                <a:solidFill>
                  <a:schemeClr val="tx1"/>
                </a:solidFill>
              </a:rPr>
              <a:t>부으면</a:t>
            </a:r>
            <a:r>
              <a:rPr lang="ko-KR" altLang="en-US" sz="1800" dirty="0">
                <a:solidFill>
                  <a:schemeClr val="tx1"/>
                </a:solidFill>
              </a:rPr>
              <a:t>  </a:t>
            </a:r>
            <a:r>
              <a:rPr lang="en-US" altLang="ko-KR" sz="1800" dirty="0">
                <a:solidFill>
                  <a:schemeClr val="tx1"/>
                </a:solidFill>
              </a:rPr>
              <a:t>P.39</a:t>
            </a:r>
            <a:endParaRPr lang="en-US" sz="1800" dirty="0">
              <a:solidFill>
                <a:srgbClr val="FF0000"/>
              </a:solidFill>
            </a:endParaRPr>
          </a:p>
        </p:txBody>
      </p:sp>
      <p:sp>
        <p:nvSpPr>
          <p:cNvPr id="9" name="TextBox 8">
            <a:extLst>
              <a:ext uri="{FF2B5EF4-FFF2-40B4-BE49-F238E27FC236}">
                <a16:creationId xmlns:a16="http://schemas.microsoft.com/office/drawing/2014/main" id="{241B73DC-AFC5-0842-BF4C-C270D1A79BD0}"/>
              </a:ext>
            </a:extLst>
          </p:cNvPr>
          <p:cNvSpPr txBox="1"/>
          <p:nvPr/>
        </p:nvSpPr>
        <p:spPr>
          <a:xfrm>
            <a:off x="1221408" y="4045608"/>
            <a:ext cx="3591892" cy="461665"/>
          </a:xfrm>
          <a:prstGeom prst="rect">
            <a:avLst/>
          </a:prstGeom>
          <a:noFill/>
        </p:spPr>
        <p:txBody>
          <a:bodyPr wrap="square" rtlCol="0">
            <a:spAutoFit/>
          </a:bodyPr>
          <a:lstStyle/>
          <a:p>
            <a:r>
              <a:rPr lang="ko-KR" altLang="en-US" sz="2400" dirty="0">
                <a:solidFill>
                  <a:schemeClr val="accent1"/>
                </a:solidFill>
              </a:rPr>
              <a:t>요즘 매일 </a:t>
            </a:r>
            <a:r>
              <a:rPr lang="ko-KR" altLang="en-US" sz="2400" dirty="0" err="1">
                <a:solidFill>
                  <a:schemeClr val="accent1"/>
                </a:solidFill>
              </a:rPr>
              <a:t>연습하잖아요</a:t>
            </a:r>
            <a:r>
              <a:rPr lang="en-US" altLang="ko-KR" sz="2400" dirty="0">
                <a:solidFill>
                  <a:schemeClr val="accent1"/>
                </a:solidFill>
              </a:rPr>
              <a:t>.</a:t>
            </a:r>
            <a:endParaRPr lang="en-US" sz="2400" dirty="0">
              <a:solidFill>
                <a:schemeClr val="accent1"/>
              </a:solidFill>
            </a:endParaRPr>
          </a:p>
        </p:txBody>
      </p:sp>
      <p:cxnSp>
        <p:nvCxnSpPr>
          <p:cNvPr id="5" name="Straight Arrow Connector 4">
            <a:extLst>
              <a:ext uri="{FF2B5EF4-FFF2-40B4-BE49-F238E27FC236}">
                <a16:creationId xmlns:a16="http://schemas.microsoft.com/office/drawing/2014/main" id="{A560CDC9-867B-CE4F-B5C7-8FACB36C35DA}"/>
              </a:ext>
            </a:extLst>
          </p:cNvPr>
          <p:cNvCxnSpPr>
            <a:cxnSpLocks/>
          </p:cNvCxnSpPr>
          <p:nvPr/>
        </p:nvCxnSpPr>
        <p:spPr>
          <a:xfrm>
            <a:off x="3429000" y="1586323"/>
            <a:ext cx="2768600" cy="1261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F8C5FD2-390E-6847-8A98-1A8FC44A21CB}"/>
              </a:ext>
            </a:extLst>
          </p:cNvPr>
          <p:cNvCxnSpPr>
            <a:cxnSpLocks/>
          </p:cNvCxnSpPr>
          <p:nvPr/>
        </p:nvCxnSpPr>
        <p:spPr>
          <a:xfrm flipV="1">
            <a:off x="3429000" y="1193800"/>
            <a:ext cx="2666999" cy="797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F2E6460-71DA-ED45-A2B4-9705825E70B1}"/>
              </a:ext>
            </a:extLst>
          </p:cNvPr>
          <p:cNvSpPr txBox="1"/>
          <p:nvPr/>
        </p:nvSpPr>
        <p:spPr>
          <a:xfrm>
            <a:off x="1221408" y="4688505"/>
            <a:ext cx="3591892" cy="461665"/>
          </a:xfrm>
          <a:prstGeom prst="rect">
            <a:avLst/>
          </a:prstGeom>
          <a:noFill/>
        </p:spPr>
        <p:txBody>
          <a:bodyPr wrap="square" rtlCol="0">
            <a:spAutoFit/>
          </a:bodyPr>
          <a:lstStyle/>
          <a:p>
            <a:r>
              <a:rPr lang="ko-KR" altLang="en-US" sz="2400" dirty="0">
                <a:solidFill>
                  <a:schemeClr val="accent1"/>
                </a:solidFill>
              </a:rPr>
              <a:t>불고기가 맛있잖아요</a:t>
            </a:r>
            <a:endParaRPr lang="en-US" sz="2400" dirty="0">
              <a:solidFill>
                <a:schemeClr val="accent1"/>
              </a:solidFill>
            </a:endParaRPr>
          </a:p>
        </p:txBody>
      </p:sp>
      <p:cxnSp>
        <p:nvCxnSpPr>
          <p:cNvPr id="15" name="Straight Arrow Connector 14">
            <a:extLst>
              <a:ext uri="{FF2B5EF4-FFF2-40B4-BE49-F238E27FC236}">
                <a16:creationId xmlns:a16="http://schemas.microsoft.com/office/drawing/2014/main" id="{6A629482-F895-CB40-B4C0-C720C47CE374}"/>
              </a:ext>
            </a:extLst>
          </p:cNvPr>
          <p:cNvCxnSpPr>
            <a:cxnSpLocks/>
          </p:cNvCxnSpPr>
          <p:nvPr/>
        </p:nvCxnSpPr>
        <p:spPr>
          <a:xfrm flipV="1">
            <a:off x="3429000" y="1586323"/>
            <a:ext cx="2666999" cy="797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9FB2859-AE65-0B48-A9F5-2C51AA94F8E6}"/>
              </a:ext>
            </a:extLst>
          </p:cNvPr>
          <p:cNvSpPr txBox="1"/>
          <p:nvPr/>
        </p:nvSpPr>
        <p:spPr>
          <a:xfrm>
            <a:off x="1234107" y="5332843"/>
            <a:ext cx="4861892" cy="461665"/>
          </a:xfrm>
          <a:prstGeom prst="rect">
            <a:avLst/>
          </a:prstGeom>
          <a:noFill/>
        </p:spPr>
        <p:txBody>
          <a:bodyPr wrap="square" rtlCol="0">
            <a:spAutoFit/>
          </a:bodyPr>
          <a:lstStyle/>
          <a:p>
            <a:r>
              <a:rPr lang="ko-KR" altLang="en-US" sz="2400" dirty="0">
                <a:solidFill>
                  <a:schemeClr val="accent1"/>
                </a:solidFill>
              </a:rPr>
              <a:t>조금 전에 </a:t>
            </a:r>
            <a:r>
              <a:rPr lang="ko-KR" altLang="en-US" sz="2400" dirty="0" err="1">
                <a:solidFill>
                  <a:schemeClr val="accent1"/>
                </a:solidFill>
              </a:rPr>
              <a:t>수진이한테</a:t>
            </a:r>
            <a:r>
              <a:rPr lang="ko-KR" altLang="en-US" sz="2400" dirty="0">
                <a:solidFill>
                  <a:schemeClr val="accent1"/>
                </a:solidFill>
              </a:rPr>
              <a:t> </a:t>
            </a:r>
            <a:r>
              <a:rPr lang="ko-KR" altLang="en-US" sz="2400" dirty="0" err="1">
                <a:solidFill>
                  <a:schemeClr val="accent1"/>
                </a:solidFill>
              </a:rPr>
              <a:t>빌려줬잖아</a:t>
            </a:r>
            <a:r>
              <a:rPr lang="en-US" altLang="ko-KR" sz="2400" dirty="0">
                <a:solidFill>
                  <a:schemeClr val="accent1"/>
                </a:solidFill>
              </a:rPr>
              <a:t>.</a:t>
            </a:r>
            <a:endParaRPr lang="en-US" sz="2400" dirty="0">
              <a:solidFill>
                <a:schemeClr val="accent1"/>
              </a:solidFill>
            </a:endParaRPr>
          </a:p>
        </p:txBody>
      </p:sp>
      <p:cxnSp>
        <p:nvCxnSpPr>
          <p:cNvPr id="18" name="Straight Arrow Connector 17">
            <a:extLst>
              <a:ext uri="{FF2B5EF4-FFF2-40B4-BE49-F238E27FC236}">
                <a16:creationId xmlns:a16="http://schemas.microsoft.com/office/drawing/2014/main" id="{21402CCF-FCED-7445-828A-DC978F7A882A}"/>
              </a:ext>
            </a:extLst>
          </p:cNvPr>
          <p:cNvCxnSpPr>
            <a:cxnSpLocks/>
          </p:cNvCxnSpPr>
          <p:nvPr/>
        </p:nvCxnSpPr>
        <p:spPr>
          <a:xfrm flipV="1">
            <a:off x="3391339" y="2404137"/>
            <a:ext cx="2704660" cy="408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D5AFFB6-D9A1-FC43-ADE4-76AE00D233A3}"/>
              </a:ext>
            </a:extLst>
          </p:cNvPr>
          <p:cNvSpPr txBox="1"/>
          <p:nvPr/>
        </p:nvSpPr>
        <p:spPr>
          <a:xfrm>
            <a:off x="1125493" y="6028029"/>
            <a:ext cx="3294107" cy="430887"/>
          </a:xfrm>
          <a:prstGeom prst="rect">
            <a:avLst/>
          </a:prstGeom>
          <a:noFill/>
        </p:spPr>
        <p:txBody>
          <a:bodyPr wrap="square" rtlCol="0">
            <a:spAutoFit/>
          </a:bodyPr>
          <a:lstStyle/>
          <a:p>
            <a:r>
              <a:rPr lang="ko-KR" altLang="en-US" sz="2200" dirty="0">
                <a:solidFill>
                  <a:schemeClr val="accent1"/>
                </a:solidFill>
              </a:rPr>
              <a:t>내년까지 입어야 하잖아</a:t>
            </a:r>
            <a:endParaRPr lang="en-US" sz="2200" dirty="0">
              <a:solidFill>
                <a:schemeClr val="accent1"/>
              </a:solidFill>
            </a:endParaRPr>
          </a:p>
        </p:txBody>
      </p:sp>
    </p:spTree>
    <p:extLst>
      <p:ext uri="{BB962C8B-B14F-4D97-AF65-F5344CB8AC3E}">
        <p14:creationId xmlns:p14="http://schemas.microsoft.com/office/powerpoint/2010/main" val="384506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6"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6AD6-71FA-FF40-9F12-C56E8233F1B2}"/>
              </a:ext>
            </a:extLst>
          </p:cNvPr>
          <p:cNvSpPr>
            <a:spLocks noGrp="1"/>
          </p:cNvSpPr>
          <p:nvPr>
            <p:ph type="title"/>
          </p:nvPr>
        </p:nvSpPr>
        <p:spPr>
          <a:xfrm>
            <a:off x="838200" y="365124"/>
            <a:ext cx="10515600" cy="1105867"/>
          </a:xfrm>
          <a:solidFill>
            <a:schemeClr val="accent5">
              <a:lumMod val="20000"/>
              <a:lumOff val="80000"/>
            </a:schemeClr>
          </a:solidFill>
        </p:spPr>
        <p:txBody>
          <a:bodyPr>
            <a:normAutofit/>
          </a:bodyPr>
          <a:lstStyle/>
          <a:p>
            <a:r>
              <a:rPr lang="en-US" sz="3600" dirty="0"/>
              <a:t>References</a:t>
            </a:r>
          </a:p>
        </p:txBody>
      </p:sp>
      <p:sp>
        <p:nvSpPr>
          <p:cNvPr id="3" name="Content Placeholder 2">
            <a:extLst>
              <a:ext uri="{FF2B5EF4-FFF2-40B4-BE49-F238E27FC236}">
                <a16:creationId xmlns:a16="http://schemas.microsoft.com/office/drawing/2014/main" id="{F1F8F2CD-AB0E-6E4B-9633-DB818316029F}"/>
              </a:ext>
            </a:extLst>
          </p:cNvPr>
          <p:cNvSpPr>
            <a:spLocks noGrp="1"/>
          </p:cNvSpPr>
          <p:nvPr>
            <p:ph idx="1"/>
          </p:nvPr>
        </p:nvSpPr>
        <p:spPr>
          <a:xfrm>
            <a:off x="838200" y="1730711"/>
            <a:ext cx="10515600" cy="4153254"/>
          </a:xfrm>
          <a:solidFill>
            <a:schemeClr val="accent5">
              <a:lumMod val="20000"/>
              <a:lumOff val="80000"/>
            </a:schemeClr>
          </a:solidFill>
        </p:spPr>
        <p:txBody>
          <a:bodyPr>
            <a:normAutofit fontScale="62500" lnSpcReduction="20000"/>
          </a:bodyPr>
          <a:lstStyle/>
          <a:p>
            <a:endParaRPr lang="en-US" altLang="ko-KR" sz="3400" dirty="0"/>
          </a:p>
          <a:p>
            <a:r>
              <a:rPr lang="ko-KR" altLang="en-US" sz="3400" dirty="0"/>
              <a:t>재외동포를 위한 한국어 </a:t>
            </a:r>
            <a:r>
              <a:rPr lang="en-US" altLang="ko-KR" sz="3400" dirty="0"/>
              <a:t>4-2(</a:t>
            </a:r>
            <a:r>
              <a:rPr lang="ko-KR" altLang="en-US" sz="3400" dirty="0"/>
              <a:t>영어권</a:t>
            </a:r>
            <a:r>
              <a:rPr lang="en-US" altLang="ko-KR" sz="3400" dirty="0"/>
              <a:t>)</a:t>
            </a:r>
          </a:p>
          <a:p>
            <a:r>
              <a:rPr lang="en-US" sz="3400" dirty="0" err="1"/>
              <a:t>Youtube.com</a:t>
            </a:r>
            <a:endParaRPr lang="en-US" sz="3400" dirty="0"/>
          </a:p>
          <a:p>
            <a:endParaRPr lang="en-US" sz="3400" dirty="0"/>
          </a:p>
          <a:p>
            <a:r>
              <a:rPr lang="en-US" sz="3400" dirty="0"/>
              <a:t>Image</a:t>
            </a:r>
            <a:r>
              <a:rPr lang="ko-KR" altLang="en-US" sz="3400" dirty="0"/>
              <a:t> 출처</a:t>
            </a:r>
            <a:endParaRPr lang="en-US" altLang="ko-KR" sz="3400" dirty="0"/>
          </a:p>
          <a:p>
            <a:pPr marL="0" indent="0">
              <a:buNone/>
            </a:pPr>
            <a:r>
              <a:rPr lang="ko-KR" altLang="en-US" sz="3400" dirty="0"/>
              <a:t>  </a:t>
            </a:r>
            <a:r>
              <a:rPr lang="en-US" altLang="ko-KR" sz="2400" dirty="0"/>
              <a:t>➭</a:t>
            </a:r>
            <a:r>
              <a:rPr lang="en-US" altLang="ko-KR" sz="2400" dirty="0" err="1"/>
              <a:t>google.com</a:t>
            </a:r>
            <a:endParaRPr lang="en-US" altLang="ko-KR" sz="2400" dirty="0"/>
          </a:p>
          <a:p>
            <a:pPr marL="0" indent="0">
              <a:buNone/>
            </a:pPr>
            <a:r>
              <a:rPr lang="en-US" sz="2400" dirty="0"/>
              <a:t>   </a:t>
            </a:r>
            <a:r>
              <a:rPr lang="en-US" altLang="ko-KR" sz="2400" dirty="0"/>
              <a:t>➭</a:t>
            </a:r>
            <a:r>
              <a:rPr lang="en-US" sz="2400" dirty="0"/>
              <a:t>ac-</a:t>
            </a:r>
            <a:r>
              <a:rPr lang="en-US" sz="2400" dirty="0" err="1"/>
              <a:t>illust.com</a:t>
            </a:r>
            <a:endParaRPr lang="en-US" sz="2400" dirty="0"/>
          </a:p>
          <a:p>
            <a:pPr marL="0" indent="0">
              <a:buNone/>
            </a:pPr>
            <a:r>
              <a:rPr lang="ko-KR" altLang="en-US" sz="2400" dirty="0"/>
              <a:t>   </a:t>
            </a:r>
            <a:r>
              <a:rPr lang="en-US" altLang="ko-KR" sz="2400" dirty="0"/>
              <a:t>➭</a:t>
            </a:r>
            <a:r>
              <a:rPr lang="ko-KR" altLang="en-US" sz="2400" dirty="0"/>
              <a:t> 포털사이트 다음</a:t>
            </a:r>
            <a:endParaRPr lang="en-US" altLang="ko-KR" sz="2400" dirty="0"/>
          </a:p>
          <a:p>
            <a:pPr marL="0" indent="0">
              <a:buNone/>
            </a:pPr>
            <a:r>
              <a:rPr lang="en-US" sz="2400" dirty="0"/>
              <a:t> </a:t>
            </a:r>
            <a:r>
              <a:rPr lang="ko-KR" altLang="en-US" sz="2400" dirty="0"/>
              <a:t>  </a:t>
            </a:r>
            <a:r>
              <a:rPr lang="en-US" altLang="ko-KR" sz="2400" dirty="0"/>
              <a:t>➭</a:t>
            </a:r>
            <a:r>
              <a:rPr lang="ko-KR" altLang="en-US" sz="2400" dirty="0" err="1"/>
              <a:t>어라운드어스</a:t>
            </a:r>
            <a:r>
              <a:rPr lang="en-US" altLang="ko-KR" sz="2400" dirty="0" err="1"/>
              <a:t>sns</a:t>
            </a:r>
            <a:endParaRPr lang="en-US" altLang="ko-KR" sz="2400" dirty="0"/>
          </a:p>
          <a:p>
            <a:pPr marL="0" indent="0">
              <a:buNone/>
            </a:pPr>
            <a:r>
              <a:rPr lang="en-US" altLang="ko-KR" sz="2400" dirty="0"/>
              <a:t>   ➭news 1</a:t>
            </a:r>
          </a:p>
          <a:p>
            <a:pPr marL="0" indent="0">
              <a:buNone/>
            </a:pPr>
            <a:r>
              <a:rPr lang="en-US" altLang="ko-KR" sz="2400" dirty="0"/>
              <a:t>   ➭87male.com</a:t>
            </a:r>
            <a:r>
              <a:rPr lang="ko-KR" altLang="en-US" sz="2400" dirty="0"/>
              <a:t> </a:t>
            </a:r>
            <a:endParaRPr lang="en-US" altLang="ko-KR" sz="2400" dirty="0"/>
          </a:p>
          <a:p>
            <a:pPr marL="0" indent="0">
              <a:buNone/>
            </a:pPr>
            <a:r>
              <a:rPr lang="ko-KR" altLang="en-US" sz="2400" dirty="0"/>
              <a:t>   </a:t>
            </a:r>
            <a:r>
              <a:rPr lang="en-US" altLang="ko-KR" sz="2400" dirty="0"/>
              <a:t>➭</a:t>
            </a:r>
            <a:r>
              <a:rPr lang="en-US" altLang="ko-KR" sz="2400" dirty="0" err="1"/>
              <a:t>hani.co.kr</a:t>
            </a:r>
            <a:endParaRPr lang="en-US" altLang="ko-KR" sz="2400" dirty="0"/>
          </a:p>
          <a:p>
            <a:pPr marL="0" indent="0">
              <a:buNone/>
            </a:pPr>
            <a:r>
              <a:rPr lang="en-US" altLang="ko-KR" sz="2400" dirty="0"/>
              <a:t>   ➭</a:t>
            </a:r>
            <a:r>
              <a:rPr lang="en-US" sz="2400" dirty="0" err="1"/>
              <a:t>en.wikipedia.org</a:t>
            </a:r>
            <a:endParaRPr lang="en-US" sz="2400" dirty="0"/>
          </a:p>
          <a:p>
            <a:pPr marL="0" indent="0">
              <a:buNone/>
            </a:pPr>
            <a:endParaRPr lang="en-US" altLang="ko-KR" sz="2400" dirty="0"/>
          </a:p>
          <a:p>
            <a:pPr marL="0" indent="0">
              <a:buNone/>
            </a:pPr>
            <a:endParaRPr lang="en-US" altLang="ko-KR" sz="2400" dirty="0"/>
          </a:p>
          <a:p>
            <a:pPr marL="0" indent="0">
              <a:buNone/>
            </a:pPr>
            <a:endParaRPr lang="en-US" altLang="ko-KR" sz="2400" dirty="0"/>
          </a:p>
          <a:p>
            <a:pPr marL="0" indent="0">
              <a:buNone/>
            </a:pPr>
            <a:endParaRPr lang="en-US" altLang="ko-KR" sz="2400" dirty="0"/>
          </a:p>
          <a:p>
            <a:pPr marL="0" indent="0">
              <a:buNone/>
            </a:pPr>
            <a:endParaRPr lang="en-US" altLang="ko-KR" sz="2400" dirty="0"/>
          </a:p>
          <a:p>
            <a:pPr marL="0" indent="0">
              <a:buNone/>
            </a:pPr>
            <a:endParaRPr lang="en-US" sz="2400" dirty="0"/>
          </a:p>
        </p:txBody>
      </p:sp>
      <p:sp>
        <p:nvSpPr>
          <p:cNvPr id="5" name="Google Shape;182;p29">
            <a:extLst>
              <a:ext uri="{FF2B5EF4-FFF2-40B4-BE49-F238E27FC236}">
                <a16:creationId xmlns:a16="http://schemas.microsoft.com/office/drawing/2014/main" id="{741DF53C-004D-0440-B904-63341FE0EA88}"/>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5203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73F2-68A0-094F-B833-E5F1C84C1AEC}"/>
              </a:ext>
            </a:extLst>
          </p:cNvPr>
          <p:cNvSpPr>
            <a:spLocks noGrp="1"/>
          </p:cNvSpPr>
          <p:nvPr>
            <p:ph type="ctrTitle"/>
          </p:nvPr>
        </p:nvSpPr>
        <p:spPr>
          <a:xfrm>
            <a:off x="3039533" y="85380"/>
            <a:ext cx="6112935" cy="773791"/>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 어휘 </a:t>
            </a:r>
            <a:r>
              <a:rPr lang="en-US" altLang="ko-KR" sz="2400" dirty="0">
                <a:hlinkClick r:id="rId2"/>
              </a:rPr>
              <a:t>Vocabulary-Flashcards</a:t>
            </a:r>
            <a:endParaRPr lang="en-US" sz="2400" dirty="0"/>
          </a:p>
        </p:txBody>
      </p:sp>
      <p:sp>
        <p:nvSpPr>
          <p:cNvPr id="20" name="TextBox 19">
            <a:extLst>
              <a:ext uri="{FF2B5EF4-FFF2-40B4-BE49-F238E27FC236}">
                <a16:creationId xmlns:a16="http://schemas.microsoft.com/office/drawing/2014/main" id="{1EA03A84-34DB-6643-B7B2-26F13313454E}"/>
              </a:ext>
            </a:extLst>
          </p:cNvPr>
          <p:cNvSpPr txBox="1"/>
          <p:nvPr/>
        </p:nvSpPr>
        <p:spPr>
          <a:xfrm>
            <a:off x="1101846" y="1100911"/>
            <a:ext cx="3389376" cy="523220"/>
          </a:xfrm>
          <a:prstGeom prst="rect">
            <a:avLst/>
          </a:prstGeom>
          <a:noFill/>
        </p:spPr>
        <p:txBody>
          <a:bodyPr wrap="square" rtlCol="0">
            <a:spAutoFit/>
          </a:bodyPr>
          <a:lstStyle/>
          <a:p>
            <a:r>
              <a:rPr lang="ko-KR" altLang="en-US" sz="2800" dirty="0"/>
              <a:t>열이 나다</a:t>
            </a:r>
            <a:endParaRPr lang="en-US" sz="2800" dirty="0"/>
          </a:p>
        </p:txBody>
      </p:sp>
      <p:sp>
        <p:nvSpPr>
          <p:cNvPr id="22" name="TextBox 21">
            <a:extLst>
              <a:ext uri="{FF2B5EF4-FFF2-40B4-BE49-F238E27FC236}">
                <a16:creationId xmlns:a16="http://schemas.microsoft.com/office/drawing/2014/main" id="{CE896401-6F02-FA47-8CC7-A8BD0EE19FF2}"/>
              </a:ext>
            </a:extLst>
          </p:cNvPr>
          <p:cNvSpPr txBox="1"/>
          <p:nvPr/>
        </p:nvSpPr>
        <p:spPr>
          <a:xfrm>
            <a:off x="6670707" y="1080309"/>
            <a:ext cx="3389376" cy="523220"/>
          </a:xfrm>
          <a:prstGeom prst="rect">
            <a:avLst/>
          </a:prstGeom>
          <a:noFill/>
        </p:spPr>
        <p:txBody>
          <a:bodyPr wrap="square" rtlCol="0">
            <a:spAutoFit/>
          </a:bodyPr>
          <a:lstStyle/>
          <a:p>
            <a:r>
              <a:rPr lang="ko-KR" altLang="en-US" sz="2800" dirty="0"/>
              <a:t>코가 막히다</a:t>
            </a:r>
            <a:endParaRPr lang="en-US" sz="2800" dirty="0"/>
          </a:p>
        </p:txBody>
      </p:sp>
      <p:sp>
        <p:nvSpPr>
          <p:cNvPr id="24" name="TextBox 23">
            <a:extLst>
              <a:ext uri="{FF2B5EF4-FFF2-40B4-BE49-F238E27FC236}">
                <a16:creationId xmlns:a16="http://schemas.microsoft.com/office/drawing/2014/main" id="{D927663F-E09D-D247-AF97-88FABDC20F31}"/>
              </a:ext>
            </a:extLst>
          </p:cNvPr>
          <p:cNvSpPr txBox="1"/>
          <p:nvPr/>
        </p:nvSpPr>
        <p:spPr>
          <a:xfrm>
            <a:off x="1101846" y="1793698"/>
            <a:ext cx="3389376" cy="523220"/>
          </a:xfrm>
          <a:prstGeom prst="rect">
            <a:avLst/>
          </a:prstGeom>
          <a:noFill/>
        </p:spPr>
        <p:txBody>
          <a:bodyPr wrap="square" rtlCol="0">
            <a:spAutoFit/>
          </a:bodyPr>
          <a:lstStyle/>
          <a:p>
            <a:r>
              <a:rPr lang="ko-KR" altLang="en-US" sz="2800" dirty="0"/>
              <a:t>콧물이 나다</a:t>
            </a:r>
            <a:endParaRPr lang="en-US" sz="2800" dirty="0"/>
          </a:p>
        </p:txBody>
      </p:sp>
      <p:sp>
        <p:nvSpPr>
          <p:cNvPr id="26" name="TextBox 25">
            <a:extLst>
              <a:ext uri="{FF2B5EF4-FFF2-40B4-BE49-F238E27FC236}">
                <a16:creationId xmlns:a16="http://schemas.microsoft.com/office/drawing/2014/main" id="{9A2D3FA8-33D4-3F43-8DC1-997EFF288F54}"/>
              </a:ext>
            </a:extLst>
          </p:cNvPr>
          <p:cNvSpPr txBox="1"/>
          <p:nvPr/>
        </p:nvSpPr>
        <p:spPr>
          <a:xfrm>
            <a:off x="6670707" y="1776530"/>
            <a:ext cx="3389376" cy="523220"/>
          </a:xfrm>
          <a:prstGeom prst="rect">
            <a:avLst/>
          </a:prstGeom>
          <a:noFill/>
        </p:spPr>
        <p:txBody>
          <a:bodyPr wrap="square" rtlCol="0">
            <a:spAutoFit/>
          </a:bodyPr>
          <a:lstStyle/>
          <a:p>
            <a:r>
              <a:rPr lang="ko-KR" altLang="en-US" sz="2800" dirty="0"/>
              <a:t>증상</a:t>
            </a:r>
            <a:endParaRPr lang="en-US" sz="2800" dirty="0"/>
          </a:p>
        </p:txBody>
      </p:sp>
      <p:sp>
        <p:nvSpPr>
          <p:cNvPr id="28" name="TextBox 27">
            <a:extLst>
              <a:ext uri="{FF2B5EF4-FFF2-40B4-BE49-F238E27FC236}">
                <a16:creationId xmlns:a16="http://schemas.microsoft.com/office/drawing/2014/main" id="{0B4BA724-83C4-DE43-AB7B-AB252BC2E067}"/>
              </a:ext>
            </a:extLst>
          </p:cNvPr>
          <p:cNvSpPr txBox="1"/>
          <p:nvPr/>
        </p:nvSpPr>
        <p:spPr>
          <a:xfrm>
            <a:off x="1101846" y="2486485"/>
            <a:ext cx="3389376" cy="523220"/>
          </a:xfrm>
          <a:prstGeom prst="rect">
            <a:avLst/>
          </a:prstGeom>
          <a:noFill/>
        </p:spPr>
        <p:txBody>
          <a:bodyPr wrap="square" rtlCol="0">
            <a:spAutoFit/>
          </a:bodyPr>
          <a:lstStyle/>
          <a:p>
            <a:r>
              <a:rPr lang="ko-KR" altLang="en-US" sz="2800" dirty="0"/>
              <a:t>목소리가 변하다</a:t>
            </a:r>
            <a:endParaRPr lang="en-US" sz="2800" dirty="0"/>
          </a:p>
        </p:txBody>
      </p:sp>
      <p:sp>
        <p:nvSpPr>
          <p:cNvPr id="30" name="TextBox 29">
            <a:extLst>
              <a:ext uri="{FF2B5EF4-FFF2-40B4-BE49-F238E27FC236}">
                <a16:creationId xmlns:a16="http://schemas.microsoft.com/office/drawing/2014/main" id="{1E52B8E6-F5E6-3444-B335-2D62E1DE88B8}"/>
              </a:ext>
            </a:extLst>
          </p:cNvPr>
          <p:cNvSpPr txBox="1"/>
          <p:nvPr/>
        </p:nvSpPr>
        <p:spPr>
          <a:xfrm>
            <a:off x="6670707" y="2472751"/>
            <a:ext cx="4635831" cy="523220"/>
          </a:xfrm>
          <a:prstGeom prst="rect">
            <a:avLst/>
          </a:prstGeom>
          <a:noFill/>
        </p:spPr>
        <p:txBody>
          <a:bodyPr wrap="square" rtlCol="0">
            <a:spAutoFit/>
          </a:bodyPr>
          <a:lstStyle/>
          <a:p>
            <a:r>
              <a:rPr lang="ko-KR" altLang="en-US" sz="2800" dirty="0"/>
              <a:t>기침을 하다</a:t>
            </a:r>
            <a:r>
              <a:rPr lang="en-US" altLang="ko-KR" sz="2800" dirty="0"/>
              <a:t>/</a:t>
            </a:r>
            <a:r>
              <a:rPr lang="ko-KR" altLang="en-US" sz="2800" dirty="0"/>
              <a:t> 기침이 심하다</a:t>
            </a:r>
            <a:endParaRPr lang="en-US" sz="2800" dirty="0"/>
          </a:p>
        </p:txBody>
      </p:sp>
      <p:sp>
        <p:nvSpPr>
          <p:cNvPr id="32" name="TextBox 31">
            <a:extLst>
              <a:ext uri="{FF2B5EF4-FFF2-40B4-BE49-F238E27FC236}">
                <a16:creationId xmlns:a16="http://schemas.microsoft.com/office/drawing/2014/main" id="{FE6A54FE-167D-E84C-9B15-5B3A94F4EE47}"/>
              </a:ext>
            </a:extLst>
          </p:cNvPr>
          <p:cNvSpPr txBox="1"/>
          <p:nvPr/>
        </p:nvSpPr>
        <p:spPr>
          <a:xfrm>
            <a:off x="1101846" y="3179272"/>
            <a:ext cx="3389376" cy="523220"/>
          </a:xfrm>
          <a:prstGeom prst="rect">
            <a:avLst/>
          </a:prstGeom>
          <a:noFill/>
        </p:spPr>
        <p:txBody>
          <a:bodyPr wrap="square" rtlCol="0">
            <a:spAutoFit/>
          </a:bodyPr>
          <a:lstStyle/>
          <a:p>
            <a:r>
              <a:rPr lang="ko-KR" altLang="en-US" sz="2800" dirty="0"/>
              <a:t>토하다</a:t>
            </a:r>
            <a:endParaRPr lang="en-US" sz="2800" dirty="0"/>
          </a:p>
        </p:txBody>
      </p:sp>
      <p:sp>
        <p:nvSpPr>
          <p:cNvPr id="34" name="TextBox 33">
            <a:extLst>
              <a:ext uri="{FF2B5EF4-FFF2-40B4-BE49-F238E27FC236}">
                <a16:creationId xmlns:a16="http://schemas.microsoft.com/office/drawing/2014/main" id="{6E6D648A-6470-4B4E-B352-56D5C0EE3C80}"/>
              </a:ext>
            </a:extLst>
          </p:cNvPr>
          <p:cNvSpPr txBox="1"/>
          <p:nvPr/>
        </p:nvSpPr>
        <p:spPr>
          <a:xfrm>
            <a:off x="6670707" y="3168972"/>
            <a:ext cx="3389376" cy="523220"/>
          </a:xfrm>
          <a:prstGeom prst="rect">
            <a:avLst/>
          </a:prstGeom>
          <a:noFill/>
        </p:spPr>
        <p:txBody>
          <a:bodyPr wrap="square" rtlCol="0">
            <a:spAutoFit/>
          </a:bodyPr>
          <a:lstStyle/>
          <a:p>
            <a:r>
              <a:rPr lang="ko-KR" altLang="en-US" sz="2800" dirty="0"/>
              <a:t>어지럽다</a:t>
            </a:r>
            <a:endParaRPr lang="en-US" sz="2800" dirty="0"/>
          </a:p>
        </p:txBody>
      </p:sp>
      <p:sp>
        <p:nvSpPr>
          <p:cNvPr id="36" name="TextBox 35">
            <a:extLst>
              <a:ext uri="{FF2B5EF4-FFF2-40B4-BE49-F238E27FC236}">
                <a16:creationId xmlns:a16="http://schemas.microsoft.com/office/drawing/2014/main" id="{1DC5F178-8A41-9346-B4DB-6C473C22F918}"/>
              </a:ext>
            </a:extLst>
          </p:cNvPr>
          <p:cNvSpPr txBox="1"/>
          <p:nvPr/>
        </p:nvSpPr>
        <p:spPr>
          <a:xfrm>
            <a:off x="1101846" y="3872059"/>
            <a:ext cx="3389376" cy="523220"/>
          </a:xfrm>
          <a:prstGeom prst="rect">
            <a:avLst/>
          </a:prstGeom>
          <a:noFill/>
        </p:spPr>
        <p:txBody>
          <a:bodyPr wrap="square" rtlCol="0">
            <a:spAutoFit/>
          </a:bodyPr>
          <a:lstStyle/>
          <a:p>
            <a:r>
              <a:rPr lang="ko-KR" altLang="en-US" sz="2800" dirty="0"/>
              <a:t>재채기를 하다</a:t>
            </a:r>
            <a:endParaRPr lang="en-US" sz="2800" dirty="0"/>
          </a:p>
        </p:txBody>
      </p:sp>
      <p:sp>
        <p:nvSpPr>
          <p:cNvPr id="38" name="TextBox 37">
            <a:extLst>
              <a:ext uri="{FF2B5EF4-FFF2-40B4-BE49-F238E27FC236}">
                <a16:creationId xmlns:a16="http://schemas.microsoft.com/office/drawing/2014/main" id="{898B2450-045A-3846-AE0D-D711EFB0711C}"/>
              </a:ext>
            </a:extLst>
          </p:cNvPr>
          <p:cNvSpPr txBox="1"/>
          <p:nvPr/>
        </p:nvSpPr>
        <p:spPr>
          <a:xfrm>
            <a:off x="6670707" y="3865193"/>
            <a:ext cx="3389376" cy="523220"/>
          </a:xfrm>
          <a:prstGeom prst="rect">
            <a:avLst/>
          </a:prstGeom>
          <a:noFill/>
        </p:spPr>
        <p:txBody>
          <a:bodyPr wrap="square" rtlCol="0">
            <a:spAutoFit/>
          </a:bodyPr>
          <a:lstStyle/>
          <a:p>
            <a:r>
              <a:rPr lang="ko-KR" altLang="en-US" sz="2800" dirty="0"/>
              <a:t>온몸이 쑤시다</a:t>
            </a:r>
            <a:endParaRPr lang="en-US" sz="2800" dirty="0"/>
          </a:p>
        </p:txBody>
      </p:sp>
      <p:sp>
        <p:nvSpPr>
          <p:cNvPr id="40" name="TextBox 39">
            <a:extLst>
              <a:ext uri="{FF2B5EF4-FFF2-40B4-BE49-F238E27FC236}">
                <a16:creationId xmlns:a16="http://schemas.microsoft.com/office/drawing/2014/main" id="{C25E8CD1-5D6D-8045-9742-12CE1EDDC04D}"/>
              </a:ext>
            </a:extLst>
          </p:cNvPr>
          <p:cNvSpPr txBox="1"/>
          <p:nvPr/>
        </p:nvSpPr>
        <p:spPr>
          <a:xfrm>
            <a:off x="1101846" y="4564846"/>
            <a:ext cx="3389376" cy="523220"/>
          </a:xfrm>
          <a:prstGeom prst="rect">
            <a:avLst/>
          </a:prstGeom>
          <a:noFill/>
        </p:spPr>
        <p:txBody>
          <a:bodyPr wrap="square" rtlCol="0">
            <a:spAutoFit/>
          </a:bodyPr>
          <a:lstStyle/>
          <a:p>
            <a:r>
              <a:rPr lang="ko-KR" altLang="en-US" sz="2800" dirty="0"/>
              <a:t>내과</a:t>
            </a:r>
            <a:endParaRPr lang="en-US" sz="2800" dirty="0"/>
          </a:p>
        </p:txBody>
      </p:sp>
      <p:sp>
        <p:nvSpPr>
          <p:cNvPr id="48" name="TextBox 47">
            <a:extLst>
              <a:ext uri="{FF2B5EF4-FFF2-40B4-BE49-F238E27FC236}">
                <a16:creationId xmlns:a16="http://schemas.microsoft.com/office/drawing/2014/main" id="{560F6C6B-EF2D-954A-AA4F-64C5FB9678DE}"/>
              </a:ext>
            </a:extLst>
          </p:cNvPr>
          <p:cNvSpPr txBox="1"/>
          <p:nvPr/>
        </p:nvSpPr>
        <p:spPr>
          <a:xfrm>
            <a:off x="7427167" y="6344816"/>
            <a:ext cx="184731" cy="369332"/>
          </a:xfrm>
          <a:prstGeom prst="rect">
            <a:avLst/>
          </a:prstGeom>
          <a:noFill/>
        </p:spPr>
        <p:txBody>
          <a:bodyPr wrap="none" rtlCol="0">
            <a:spAutoFit/>
          </a:bodyPr>
          <a:lstStyle/>
          <a:p>
            <a:endParaRPr lang="en-US" dirty="0"/>
          </a:p>
        </p:txBody>
      </p:sp>
      <p:sp>
        <p:nvSpPr>
          <p:cNvPr id="23" name="TextBox 22">
            <a:extLst>
              <a:ext uri="{FF2B5EF4-FFF2-40B4-BE49-F238E27FC236}">
                <a16:creationId xmlns:a16="http://schemas.microsoft.com/office/drawing/2014/main" id="{D35A4EE1-0118-C44C-A96C-690C6278A35A}"/>
              </a:ext>
            </a:extLst>
          </p:cNvPr>
          <p:cNvSpPr txBox="1"/>
          <p:nvPr/>
        </p:nvSpPr>
        <p:spPr>
          <a:xfrm>
            <a:off x="6670707" y="4561414"/>
            <a:ext cx="3389376" cy="523220"/>
          </a:xfrm>
          <a:prstGeom prst="rect">
            <a:avLst/>
          </a:prstGeom>
          <a:noFill/>
        </p:spPr>
        <p:txBody>
          <a:bodyPr wrap="square" rtlCol="0">
            <a:spAutoFit/>
          </a:bodyPr>
          <a:lstStyle/>
          <a:p>
            <a:r>
              <a:rPr lang="ko-KR" altLang="en-US" sz="2800" dirty="0"/>
              <a:t>소아과</a:t>
            </a:r>
            <a:endParaRPr lang="en-US" sz="2800" dirty="0"/>
          </a:p>
        </p:txBody>
      </p:sp>
      <p:sp>
        <p:nvSpPr>
          <p:cNvPr id="3" name="TextBox 2">
            <a:extLst>
              <a:ext uri="{FF2B5EF4-FFF2-40B4-BE49-F238E27FC236}">
                <a16:creationId xmlns:a16="http://schemas.microsoft.com/office/drawing/2014/main" id="{993EE3CA-934C-A248-858B-FB69B396F37B}"/>
              </a:ext>
            </a:extLst>
          </p:cNvPr>
          <p:cNvSpPr txBox="1"/>
          <p:nvPr/>
        </p:nvSpPr>
        <p:spPr>
          <a:xfrm>
            <a:off x="5196840" y="2118360"/>
            <a:ext cx="184731" cy="369332"/>
          </a:xfrm>
          <a:prstGeom prst="rect">
            <a:avLst/>
          </a:prstGeom>
          <a:noFill/>
        </p:spPr>
        <p:txBody>
          <a:bodyPr wrap="none" rtlCol="0">
            <a:spAutoFit/>
          </a:bodyPr>
          <a:lstStyle/>
          <a:p>
            <a:endParaRPr lang="en-US" dirty="0"/>
          </a:p>
        </p:txBody>
      </p:sp>
      <p:sp>
        <p:nvSpPr>
          <p:cNvPr id="21" name="TextBox 20">
            <a:extLst>
              <a:ext uri="{FF2B5EF4-FFF2-40B4-BE49-F238E27FC236}">
                <a16:creationId xmlns:a16="http://schemas.microsoft.com/office/drawing/2014/main" id="{DD799390-88F7-FE4F-9E7B-8B2041311848}"/>
              </a:ext>
            </a:extLst>
          </p:cNvPr>
          <p:cNvSpPr txBox="1"/>
          <p:nvPr/>
        </p:nvSpPr>
        <p:spPr>
          <a:xfrm>
            <a:off x="1101846" y="5257635"/>
            <a:ext cx="3389376" cy="523220"/>
          </a:xfrm>
          <a:prstGeom prst="rect">
            <a:avLst/>
          </a:prstGeom>
          <a:noFill/>
        </p:spPr>
        <p:txBody>
          <a:bodyPr wrap="square" rtlCol="0">
            <a:spAutoFit/>
          </a:bodyPr>
          <a:lstStyle/>
          <a:p>
            <a:r>
              <a:rPr lang="ko-KR" altLang="en-US" sz="2800" dirty="0"/>
              <a:t>이비인후과</a:t>
            </a:r>
            <a:endParaRPr lang="en-US" sz="2800" dirty="0"/>
          </a:p>
        </p:txBody>
      </p:sp>
      <p:sp>
        <p:nvSpPr>
          <p:cNvPr id="25" name="TextBox 24">
            <a:extLst>
              <a:ext uri="{FF2B5EF4-FFF2-40B4-BE49-F238E27FC236}">
                <a16:creationId xmlns:a16="http://schemas.microsoft.com/office/drawing/2014/main" id="{5ABA2183-20E9-0B47-95CC-41BF75DC6976}"/>
              </a:ext>
            </a:extLst>
          </p:cNvPr>
          <p:cNvSpPr txBox="1"/>
          <p:nvPr/>
        </p:nvSpPr>
        <p:spPr>
          <a:xfrm>
            <a:off x="6670707" y="5257635"/>
            <a:ext cx="3389376" cy="523220"/>
          </a:xfrm>
          <a:prstGeom prst="rect">
            <a:avLst/>
          </a:prstGeom>
          <a:noFill/>
        </p:spPr>
        <p:txBody>
          <a:bodyPr wrap="square" rtlCol="0">
            <a:spAutoFit/>
          </a:bodyPr>
          <a:lstStyle/>
          <a:p>
            <a:r>
              <a:rPr lang="ko-KR" altLang="en-US" sz="2800" dirty="0"/>
              <a:t>예방주사를 맞다</a:t>
            </a:r>
            <a:endParaRPr lang="en-US" sz="2800" dirty="0"/>
          </a:p>
        </p:txBody>
      </p:sp>
      <p:sp>
        <p:nvSpPr>
          <p:cNvPr id="19" name="Google Shape;182;p29">
            <a:extLst>
              <a:ext uri="{FF2B5EF4-FFF2-40B4-BE49-F238E27FC236}">
                <a16:creationId xmlns:a16="http://schemas.microsoft.com/office/drawing/2014/main" id="{DE8F44F7-CD60-B444-830B-7ED773211B13}"/>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82673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28" grpId="0"/>
      <p:bldP spid="30" grpId="0"/>
      <p:bldP spid="32" grpId="0"/>
      <p:bldP spid="34" grpId="0"/>
      <p:bldP spid="36" grpId="0"/>
      <p:bldP spid="38" grpId="0"/>
      <p:bldP spid="40" grpId="0"/>
      <p:bldP spid="23" grpId="0"/>
      <p:bldP spid="21"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B23F0-5079-394C-BF3C-126371CCC36E}"/>
              </a:ext>
            </a:extLst>
          </p:cNvPr>
          <p:cNvSpPr>
            <a:spLocks noGrp="1"/>
          </p:cNvSpPr>
          <p:nvPr>
            <p:ph type="title"/>
          </p:nvPr>
        </p:nvSpPr>
        <p:spPr>
          <a:xfrm>
            <a:off x="3423177" y="181040"/>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a:t>
            </a:r>
            <a:endParaRPr lang="en-US" sz="2400" dirty="0"/>
          </a:p>
        </p:txBody>
      </p:sp>
      <p:sp>
        <p:nvSpPr>
          <p:cNvPr id="8" name="Content Placeholder 6">
            <a:extLst>
              <a:ext uri="{FF2B5EF4-FFF2-40B4-BE49-F238E27FC236}">
                <a16:creationId xmlns:a16="http://schemas.microsoft.com/office/drawing/2014/main" id="{89FEB4AE-4C8D-8E40-8FC2-9587F9E66CDC}"/>
              </a:ext>
            </a:extLst>
          </p:cNvPr>
          <p:cNvSpPr txBox="1">
            <a:spLocks/>
          </p:cNvSpPr>
          <p:nvPr/>
        </p:nvSpPr>
        <p:spPr>
          <a:xfrm>
            <a:off x="1120244" y="2492064"/>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3" name="TextBox 12">
            <a:extLst>
              <a:ext uri="{FF2B5EF4-FFF2-40B4-BE49-F238E27FC236}">
                <a16:creationId xmlns:a16="http://schemas.microsoft.com/office/drawing/2014/main" id="{B1718662-50A5-0040-900F-5F21C8736389}"/>
              </a:ext>
            </a:extLst>
          </p:cNvPr>
          <p:cNvSpPr txBox="1"/>
          <p:nvPr/>
        </p:nvSpPr>
        <p:spPr>
          <a:xfrm>
            <a:off x="239486" y="1315710"/>
            <a:ext cx="9404723" cy="646331"/>
          </a:xfrm>
          <a:prstGeom prst="rect">
            <a:avLst/>
          </a:prstGeom>
          <a:noFill/>
        </p:spPr>
        <p:txBody>
          <a:bodyPr wrap="square" rtlCol="0">
            <a:spAutoFit/>
          </a:bodyPr>
          <a:lstStyle/>
          <a:p>
            <a:pPr marL="571500" indent="-571500">
              <a:buFont typeface="Arial" panose="020B0604020202020204" pitchFamily="34" charset="0"/>
              <a:buChar char="•"/>
            </a:pPr>
            <a:r>
              <a:rPr lang="en-US" altLang="ko-KR" sz="3600" dirty="0">
                <a:solidFill>
                  <a:srgbClr val="FF0000"/>
                </a:solidFill>
              </a:rPr>
              <a:t>~(</a:t>
            </a:r>
            <a:r>
              <a:rPr lang="ko-KR" altLang="en-US" sz="3600" dirty="0">
                <a:solidFill>
                  <a:srgbClr val="FF0000"/>
                </a:solidFill>
              </a:rPr>
              <a:t>으</a:t>
            </a:r>
            <a:r>
              <a:rPr lang="en-US" altLang="ko-KR" sz="3600" dirty="0">
                <a:solidFill>
                  <a:srgbClr val="FF0000"/>
                </a:solidFill>
              </a:rPr>
              <a:t>)</a:t>
            </a:r>
            <a:r>
              <a:rPr lang="ko-KR" altLang="en-US" sz="3600" dirty="0" err="1">
                <a:solidFill>
                  <a:srgbClr val="FF0000"/>
                </a:solidFill>
              </a:rPr>
              <a:t>ㄴ</a:t>
            </a:r>
            <a:r>
              <a:rPr lang="ko-KR" altLang="en-US" sz="3600" dirty="0">
                <a:solidFill>
                  <a:srgbClr val="FF0000"/>
                </a:solidFill>
              </a:rPr>
              <a:t> 채</a:t>
            </a:r>
            <a:r>
              <a:rPr lang="en-US" altLang="ko-KR" sz="3600" dirty="0">
                <a:solidFill>
                  <a:srgbClr val="FF0000"/>
                </a:solidFill>
              </a:rPr>
              <a:t>(</a:t>
            </a:r>
            <a:r>
              <a:rPr lang="ko-KR" altLang="en-US" sz="3600" dirty="0">
                <a:solidFill>
                  <a:srgbClr val="FF0000"/>
                </a:solidFill>
              </a:rPr>
              <a:t>로</a:t>
            </a:r>
            <a:r>
              <a:rPr lang="en-US" altLang="ko-KR" sz="3600" dirty="0">
                <a:solidFill>
                  <a:srgbClr val="FF0000"/>
                </a:solidFill>
              </a:rPr>
              <a:t>)</a:t>
            </a:r>
            <a:endParaRPr lang="en-US" altLang="ko-KR" sz="2000" dirty="0"/>
          </a:p>
        </p:txBody>
      </p:sp>
      <p:sp>
        <p:nvSpPr>
          <p:cNvPr id="15" name="Content Placeholder 6">
            <a:extLst>
              <a:ext uri="{FF2B5EF4-FFF2-40B4-BE49-F238E27FC236}">
                <a16:creationId xmlns:a16="http://schemas.microsoft.com/office/drawing/2014/main" id="{35D53B16-BB5C-2345-93E1-7B15B2BE7F44}"/>
              </a:ext>
            </a:extLst>
          </p:cNvPr>
          <p:cNvSpPr txBox="1">
            <a:spLocks/>
          </p:cNvSpPr>
          <p:nvPr/>
        </p:nvSpPr>
        <p:spPr>
          <a:xfrm>
            <a:off x="1120244" y="3317333"/>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9" name="TextBox 18">
            <a:extLst>
              <a:ext uri="{FF2B5EF4-FFF2-40B4-BE49-F238E27FC236}">
                <a16:creationId xmlns:a16="http://schemas.microsoft.com/office/drawing/2014/main" id="{C9A42E1D-8A77-FD4D-9579-ADE59E26D0FD}"/>
              </a:ext>
            </a:extLst>
          </p:cNvPr>
          <p:cNvSpPr txBox="1"/>
          <p:nvPr/>
        </p:nvSpPr>
        <p:spPr>
          <a:xfrm>
            <a:off x="239486" y="2785122"/>
            <a:ext cx="11756571" cy="584775"/>
          </a:xfrm>
          <a:prstGeom prst="rect">
            <a:avLst/>
          </a:prstGeom>
          <a:noFill/>
        </p:spPr>
        <p:txBody>
          <a:bodyPr wrap="square" rtlCol="0">
            <a:spAutoFit/>
          </a:bodyPr>
          <a:lstStyle/>
          <a:p>
            <a:r>
              <a:rPr lang="ko-KR" altLang="en-US" sz="3200" dirty="0"/>
              <a:t> </a:t>
            </a:r>
            <a:r>
              <a:rPr lang="en-US" altLang="ko-KR" sz="3000" dirty="0"/>
              <a:t>1.</a:t>
            </a:r>
            <a:r>
              <a:rPr lang="ko-KR" altLang="en-US" sz="3000" dirty="0"/>
              <a:t> 알렉스는 의자에 </a:t>
            </a:r>
            <a:r>
              <a:rPr lang="ko-KR" altLang="en-US" sz="3000" dirty="0">
                <a:solidFill>
                  <a:srgbClr val="FF0000"/>
                </a:solidFill>
              </a:rPr>
              <a:t>앉은 채로 </a:t>
            </a:r>
            <a:r>
              <a:rPr lang="ko-KR" altLang="en-US" sz="3000" dirty="0"/>
              <a:t>잠이 들었어요</a:t>
            </a:r>
            <a:r>
              <a:rPr lang="en-US" altLang="ko-KR" sz="3000" dirty="0"/>
              <a:t>.</a:t>
            </a:r>
            <a:endParaRPr lang="en-US" sz="3000" dirty="0"/>
          </a:p>
        </p:txBody>
      </p:sp>
      <p:sp>
        <p:nvSpPr>
          <p:cNvPr id="20" name="TextBox 19">
            <a:extLst>
              <a:ext uri="{FF2B5EF4-FFF2-40B4-BE49-F238E27FC236}">
                <a16:creationId xmlns:a16="http://schemas.microsoft.com/office/drawing/2014/main" id="{6E37A98B-97AB-F34F-B040-F6A753C81984}"/>
              </a:ext>
            </a:extLst>
          </p:cNvPr>
          <p:cNvSpPr txBox="1"/>
          <p:nvPr/>
        </p:nvSpPr>
        <p:spPr>
          <a:xfrm>
            <a:off x="239486" y="3774683"/>
            <a:ext cx="11587372" cy="584775"/>
          </a:xfrm>
          <a:prstGeom prst="rect">
            <a:avLst/>
          </a:prstGeom>
          <a:noFill/>
        </p:spPr>
        <p:txBody>
          <a:bodyPr wrap="square" rtlCol="0">
            <a:spAutoFit/>
          </a:bodyPr>
          <a:lstStyle/>
          <a:p>
            <a:r>
              <a:rPr lang="ko-KR" altLang="en-US" sz="3200" dirty="0"/>
              <a:t> </a:t>
            </a:r>
            <a:r>
              <a:rPr lang="en-US" altLang="ko-KR" sz="3000" dirty="0"/>
              <a:t>2.</a:t>
            </a:r>
            <a:r>
              <a:rPr lang="ko-KR" altLang="en-US" sz="3000" dirty="0"/>
              <a:t> 수빈이는 콘택트렌즈를  </a:t>
            </a:r>
            <a:r>
              <a:rPr lang="ko-KR" altLang="en-US" sz="3000" dirty="0">
                <a:solidFill>
                  <a:srgbClr val="FF0000"/>
                </a:solidFill>
              </a:rPr>
              <a:t>낀 채로 </a:t>
            </a:r>
            <a:r>
              <a:rPr lang="ko-KR" altLang="en-US" sz="3000" dirty="0"/>
              <a:t>세수를 해요</a:t>
            </a:r>
            <a:r>
              <a:rPr lang="en-US" altLang="ko-KR" sz="3000" dirty="0"/>
              <a:t>.</a:t>
            </a:r>
          </a:p>
        </p:txBody>
      </p:sp>
      <p:sp>
        <p:nvSpPr>
          <p:cNvPr id="22" name="TextBox 21">
            <a:extLst>
              <a:ext uri="{FF2B5EF4-FFF2-40B4-BE49-F238E27FC236}">
                <a16:creationId xmlns:a16="http://schemas.microsoft.com/office/drawing/2014/main" id="{22CC60B1-4D06-0B45-8001-CA66D3BA40F1}"/>
              </a:ext>
            </a:extLst>
          </p:cNvPr>
          <p:cNvSpPr txBox="1"/>
          <p:nvPr/>
        </p:nvSpPr>
        <p:spPr>
          <a:xfrm>
            <a:off x="333821" y="4764244"/>
            <a:ext cx="11696333" cy="1477328"/>
          </a:xfrm>
          <a:prstGeom prst="rect">
            <a:avLst/>
          </a:prstGeom>
          <a:noFill/>
        </p:spPr>
        <p:txBody>
          <a:bodyPr wrap="square" rtlCol="0">
            <a:spAutoFit/>
          </a:bodyPr>
          <a:lstStyle/>
          <a:p>
            <a:r>
              <a:rPr lang="en-US" altLang="ko-KR" sz="2800" dirty="0"/>
              <a:t>3.</a:t>
            </a:r>
            <a:r>
              <a:rPr lang="ko-KR" altLang="en-US" sz="2800" dirty="0"/>
              <a:t> </a:t>
            </a:r>
            <a:r>
              <a:rPr lang="en-US" altLang="ko-KR" sz="3000" dirty="0"/>
              <a:t>A</a:t>
            </a:r>
            <a:r>
              <a:rPr lang="ko-KR" altLang="en-US" sz="3000" dirty="0"/>
              <a:t>   어쩌다가 감기에 걸렸어요</a:t>
            </a:r>
            <a:r>
              <a:rPr lang="en-US" altLang="ko-KR" sz="3000" dirty="0"/>
              <a:t>?</a:t>
            </a:r>
            <a:endParaRPr lang="en-US" sz="3000" dirty="0"/>
          </a:p>
          <a:p>
            <a:r>
              <a:rPr lang="ko-KR" altLang="en-US" sz="3000" dirty="0"/>
              <a:t>    </a:t>
            </a:r>
            <a:endParaRPr lang="en-US" altLang="ko-KR" sz="3000" dirty="0"/>
          </a:p>
          <a:p>
            <a:r>
              <a:rPr lang="ko-KR" altLang="en-US" sz="3000" dirty="0"/>
              <a:t>    </a:t>
            </a:r>
            <a:r>
              <a:rPr lang="en-US" sz="3000" dirty="0"/>
              <a:t>B </a:t>
            </a:r>
            <a:r>
              <a:rPr lang="ko-KR" altLang="en-US" sz="3000" dirty="0"/>
              <a:t>  에어컨을 </a:t>
            </a:r>
            <a:r>
              <a:rPr lang="ko-KR" altLang="en-US" sz="3000" dirty="0">
                <a:solidFill>
                  <a:srgbClr val="FF0000"/>
                </a:solidFill>
              </a:rPr>
              <a:t>켜 놓은 채로 </a:t>
            </a:r>
            <a:r>
              <a:rPr lang="ko-KR" altLang="en-US" sz="3000" dirty="0"/>
              <a:t>잠이 들었었거든요</a:t>
            </a:r>
            <a:r>
              <a:rPr lang="en-US" altLang="ko-KR" sz="3000" dirty="0"/>
              <a:t>.</a:t>
            </a:r>
          </a:p>
        </p:txBody>
      </p:sp>
      <p:sp>
        <p:nvSpPr>
          <p:cNvPr id="3" name="TextBox 2">
            <a:extLst>
              <a:ext uri="{FF2B5EF4-FFF2-40B4-BE49-F238E27FC236}">
                <a16:creationId xmlns:a16="http://schemas.microsoft.com/office/drawing/2014/main" id="{76D381F5-BC82-3E4C-8E7C-B437CF771B7E}"/>
              </a:ext>
            </a:extLst>
          </p:cNvPr>
          <p:cNvSpPr txBox="1"/>
          <p:nvPr/>
        </p:nvSpPr>
        <p:spPr>
          <a:xfrm>
            <a:off x="406400" y="1914902"/>
            <a:ext cx="10952480" cy="477054"/>
          </a:xfrm>
          <a:prstGeom prst="rect">
            <a:avLst/>
          </a:prstGeom>
          <a:solidFill>
            <a:schemeClr val="accent5">
              <a:lumMod val="20000"/>
              <a:lumOff val="80000"/>
            </a:schemeClr>
          </a:solidFill>
        </p:spPr>
        <p:txBody>
          <a:bodyPr wrap="square" rtlCol="0">
            <a:spAutoFit/>
          </a:bodyPr>
          <a:lstStyle/>
          <a:p>
            <a:r>
              <a:rPr lang="en-US" altLang="ko-KR" sz="2400" dirty="0"/>
              <a:t>   </a:t>
            </a:r>
            <a:r>
              <a:rPr lang="en-US" altLang="ko-KR" sz="2500" dirty="0"/>
              <a:t>(Attached to a verb) This is used to express some situation is still as is.</a:t>
            </a:r>
          </a:p>
        </p:txBody>
      </p:sp>
      <p:sp>
        <p:nvSpPr>
          <p:cNvPr id="10" name="Google Shape;182;p29">
            <a:extLst>
              <a:ext uri="{FF2B5EF4-FFF2-40B4-BE49-F238E27FC236}">
                <a16:creationId xmlns:a16="http://schemas.microsoft.com/office/drawing/2014/main" id="{86E6E1BC-7F95-934F-8677-53F8CA67D8D6}"/>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082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2"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2090936" y="1147622"/>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P.90</a:t>
            </a:r>
            <a:endParaRPr lang="ko-KR" altLang="en-US" sz="2800" dirty="0">
              <a:solidFill>
                <a:schemeClr val="bg1"/>
              </a:solidFill>
              <a:latin typeface="Palatino Linotype" pitchFamily="18" charset="0"/>
              <a:ea typeface="굴림" pitchFamily="50" charset="-127"/>
            </a:endParaRPr>
          </a:p>
        </p:txBody>
      </p:sp>
      <p:sp>
        <p:nvSpPr>
          <p:cNvPr id="2" name="Rounded Rectangle 1">
            <a:extLst>
              <a:ext uri="{FF2B5EF4-FFF2-40B4-BE49-F238E27FC236}">
                <a16:creationId xmlns:a16="http://schemas.microsoft.com/office/drawing/2014/main" id="{E9997A08-5691-A54B-A671-315E41DEBEB1}"/>
              </a:ext>
            </a:extLst>
          </p:cNvPr>
          <p:cNvSpPr/>
          <p:nvPr/>
        </p:nvSpPr>
        <p:spPr>
          <a:xfrm>
            <a:off x="342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알렉스는 눈을 감았어요</a:t>
            </a:r>
            <a:r>
              <a:rPr lang="en-US" altLang="ko-KR" sz="2800" dirty="0">
                <a:solidFill>
                  <a:schemeClr val="tx1"/>
                </a:solidFill>
              </a:rPr>
              <a:t>.</a:t>
            </a:r>
            <a:endParaRPr lang="en-US" sz="2800" dirty="0">
              <a:solidFill>
                <a:schemeClr val="tx1"/>
              </a:solidFill>
            </a:endParaRPr>
          </a:p>
        </p:txBody>
      </p:sp>
      <p:sp>
        <p:nvSpPr>
          <p:cNvPr id="9" name="Rounded Rectangle 8">
            <a:extLst>
              <a:ext uri="{FF2B5EF4-FFF2-40B4-BE49-F238E27FC236}">
                <a16:creationId xmlns:a16="http://schemas.microsoft.com/office/drawing/2014/main" id="{05A8DBAE-4D77-3349-92AE-801C74529F2D}"/>
              </a:ext>
            </a:extLst>
          </p:cNvPr>
          <p:cNvSpPr/>
          <p:nvPr/>
        </p:nvSpPr>
        <p:spPr>
          <a:xfrm>
            <a:off x="6819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알렉스는 음악을 들었어요</a:t>
            </a:r>
            <a:r>
              <a:rPr lang="en-US" altLang="ko-KR" sz="2800" dirty="0">
                <a:solidFill>
                  <a:schemeClr val="tx1"/>
                </a:solidFill>
              </a:rPr>
              <a:t>.</a:t>
            </a:r>
            <a:endParaRPr lang="en-US" sz="2800" dirty="0">
              <a:solidFill>
                <a:schemeClr val="tx1"/>
              </a:solidFill>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err="1">
                <a:solidFill>
                  <a:srgbClr val="FF0000"/>
                </a:solidFill>
              </a:rPr>
              <a:t>ㄴ</a:t>
            </a:r>
            <a:r>
              <a:rPr lang="ko-KR" altLang="en-US" sz="2400" dirty="0">
                <a:solidFill>
                  <a:srgbClr val="FF0000"/>
                </a:solidFill>
              </a:rPr>
              <a:t>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16911404-6007-E14C-A29C-8B266ABAAAF3}"/>
              </a:ext>
            </a:extLst>
          </p:cNvPr>
          <p:cNvPicPr>
            <a:picLocks noChangeAspect="1"/>
          </p:cNvPicPr>
          <p:nvPr/>
        </p:nvPicPr>
        <p:blipFill>
          <a:blip r:embed="rId2"/>
          <a:stretch>
            <a:fillRect/>
          </a:stretch>
        </p:blipFill>
        <p:spPr>
          <a:xfrm>
            <a:off x="2141481" y="3200487"/>
            <a:ext cx="2478296" cy="3134316"/>
          </a:xfrm>
          <a:prstGeom prst="rect">
            <a:avLst/>
          </a:prstGeom>
        </p:spPr>
      </p:pic>
      <p:sp>
        <p:nvSpPr>
          <p:cNvPr id="15" name="Oval Callout 14">
            <a:extLst>
              <a:ext uri="{FF2B5EF4-FFF2-40B4-BE49-F238E27FC236}">
                <a16:creationId xmlns:a16="http://schemas.microsoft.com/office/drawing/2014/main" id="{83299E6E-3BC6-F140-8A4D-21E1F1C3EB65}"/>
              </a:ext>
            </a:extLst>
          </p:cNvPr>
          <p:cNvSpPr/>
          <p:nvPr/>
        </p:nvSpPr>
        <p:spPr>
          <a:xfrm>
            <a:off x="5197367" y="2761412"/>
            <a:ext cx="6651733" cy="2006233"/>
          </a:xfrm>
          <a:prstGeom prst="wedgeEllipseCallout">
            <a:avLst>
              <a:gd name="adj1" fmla="val -62558"/>
              <a:gd name="adj2" fmla="val 5521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solidFill>
                  <a:schemeClr val="tx1"/>
                </a:solidFill>
              </a:rPr>
              <a:t>알렉스는 눈을 감은 채로 음악을 들었어요</a:t>
            </a:r>
            <a:r>
              <a:rPr lang="en-US" altLang="ko-KR" sz="3200" dirty="0">
                <a:solidFill>
                  <a:schemeClr val="tx1"/>
                </a:solidFill>
              </a:rPr>
              <a:t>.</a:t>
            </a:r>
            <a:endParaRPr lang="en-US" sz="3200" dirty="0">
              <a:solidFill>
                <a:schemeClr val="bg1"/>
              </a:solidFill>
            </a:endParaRPr>
          </a:p>
        </p:txBody>
      </p:sp>
    </p:spTree>
    <p:extLst>
      <p:ext uri="{BB962C8B-B14F-4D97-AF65-F5344CB8AC3E}">
        <p14:creationId xmlns:p14="http://schemas.microsoft.com/office/powerpoint/2010/main" val="356865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2090936" y="1147622"/>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P.90</a:t>
            </a:r>
            <a:endParaRPr lang="ko-KR" altLang="en-US" sz="2800" dirty="0">
              <a:solidFill>
                <a:schemeClr val="bg1"/>
              </a:solidFill>
              <a:latin typeface="Palatino Linotype" pitchFamily="18" charset="0"/>
              <a:ea typeface="굴림" pitchFamily="50" charset="-127"/>
            </a:endParaRPr>
          </a:p>
        </p:txBody>
      </p:sp>
      <p:sp>
        <p:nvSpPr>
          <p:cNvPr id="2" name="Rounded Rectangle 1">
            <a:extLst>
              <a:ext uri="{FF2B5EF4-FFF2-40B4-BE49-F238E27FC236}">
                <a16:creationId xmlns:a16="http://schemas.microsoft.com/office/drawing/2014/main" id="{E9997A08-5691-A54B-A671-315E41DEBEB1}"/>
              </a:ext>
            </a:extLst>
          </p:cNvPr>
          <p:cNvSpPr/>
          <p:nvPr/>
        </p:nvSpPr>
        <p:spPr>
          <a:xfrm>
            <a:off x="342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신발을 신었어요</a:t>
            </a:r>
            <a:r>
              <a:rPr lang="en-US" altLang="ko-KR" sz="2800" dirty="0">
                <a:solidFill>
                  <a:schemeClr val="tx1"/>
                </a:solidFill>
              </a:rPr>
              <a:t>.</a:t>
            </a:r>
            <a:endParaRPr lang="en-US" sz="2800" dirty="0">
              <a:solidFill>
                <a:schemeClr val="tx1"/>
              </a:solidFill>
            </a:endParaRPr>
          </a:p>
        </p:txBody>
      </p:sp>
      <p:sp>
        <p:nvSpPr>
          <p:cNvPr id="9" name="Rounded Rectangle 8">
            <a:extLst>
              <a:ext uri="{FF2B5EF4-FFF2-40B4-BE49-F238E27FC236}">
                <a16:creationId xmlns:a16="http://schemas.microsoft.com/office/drawing/2014/main" id="{05A8DBAE-4D77-3349-92AE-801C74529F2D}"/>
              </a:ext>
            </a:extLst>
          </p:cNvPr>
          <p:cNvSpPr/>
          <p:nvPr/>
        </p:nvSpPr>
        <p:spPr>
          <a:xfrm>
            <a:off x="6819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방에 들어가지 마세요</a:t>
            </a:r>
            <a:r>
              <a:rPr lang="en-US" altLang="ko-KR" sz="2800" dirty="0">
                <a:solidFill>
                  <a:schemeClr val="tx1"/>
                </a:solidFill>
              </a:rPr>
              <a:t>.</a:t>
            </a:r>
            <a:endParaRPr lang="en-US" sz="2800" dirty="0">
              <a:solidFill>
                <a:schemeClr val="tx1"/>
              </a:solidFill>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err="1">
                <a:solidFill>
                  <a:srgbClr val="FF0000"/>
                </a:solidFill>
              </a:rPr>
              <a:t>ㄴ</a:t>
            </a:r>
            <a:r>
              <a:rPr lang="ko-KR" altLang="en-US" sz="2400" dirty="0">
                <a:solidFill>
                  <a:srgbClr val="FF0000"/>
                </a:solidFill>
              </a:rPr>
              <a:t>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16911404-6007-E14C-A29C-8B266ABAAAF3}"/>
              </a:ext>
            </a:extLst>
          </p:cNvPr>
          <p:cNvPicPr>
            <a:picLocks noChangeAspect="1"/>
          </p:cNvPicPr>
          <p:nvPr/>
        </p:nvPicPr>
        <p:blipFill>
          <a:blip r:embed="rId2"/>
          <a:stretch>
            <a:fillRect/>
          </a:stretch>
        </p:blipFill>
        <p:spPr>
          <a:xfrm>
            <a:off x="2141481" y="3200487"/>
            <a:ext cx="2478296" cy="3134316"/>
          </a:xfrm>
          <a:prstGeom prst="rect">
            <a:avLst/>
          </a:prstGeom>
        </p:spPr>
      </p:pic>
      <p:sp>
        <p:nvSpPr>
          <p:cNvPr id="15" name="Oval Callout 14">
            <a:extLst>
              <a:ext uri="{FF2B5EF4-FFF2-40B4-BE49-F238E27FC236}">
                <a16:creationId xmlns:a16="http://schemas.microsoft.com/office/drawing/2014/main" id="{83299E6E-3BC6-F140-8A4D-21E1F1C3EB65}"/>
              </a:ext>
            </a:extLst>
          </p:cNvPr>
          <p:cNvSpPr/>
          <p:nvPr/>
        </p:nvSpPr>
        <p:spPr>
          <a:xfrm>
            <a:off x="5197367" y="2761412"/>
            <a:ext cx="6651733" cy="2006233"/>
          </a:xfrm>
          <a:prstGeom prst="wedgeEllipseCallout">
            <a:avLst>
              <a:gd name="adj1" fmla="val -62558"/>
              <a:gd name="adj2" fmla="val 5521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solidFill>
                  <a:schemeClr val="tx1"/>
                </a:solidFill>
              </a:rPr>
              <a:t>신발을 신은 채로 방에 들어가지 마세요</a:t>
            </a:r>
            <a:r>
              <a:rPr lang="en-US" altLang="ko-KR" sz="3200" dirty="0">
                <a:solidFill>
                  <a:schemeClr val="tx1"/>
                </a:solidFill>
              </a:rPr>
              <a:t>.</a:t>
            </a:r>
            <a:endParaRPr lang="en-US" sz="3200" dirty="0">
              <a:solidFill>
                <a:schemeClr val="bg1"/>
              </a:solidFill>
            </a:endParaRPr>
          </a:p>
        </p:txBody>
      </p:sp>
    </p:spTree>
    <p:extLst>
      <p:ext uri="{BB962C8B-B14F-4D97-AF65-F5344CB8AC3E}">
        <p14:creationId xmlns:p14="http://schemas.microsoft.com/office/powerpoint/2010/main" val="20614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2090936" y="1147622"/>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P.90</a:t>
            </a:r>
            <a:endParaRPr lang="ko-KR" altLang="en-US" sz="2800" dirty="0">
              <a:solidFill>
                <a:schemeClr val="bg1"/>
              </a:solidFill>
              <a:latin typeface="Palatino Linotype" pitchFamily="18" charset="0"/>
              <a:ea typeface="굴림" pitchFamily="50" charset="-127"/>
            </a:endParaRPr>
          </a:p>
        </p:txBody>
      </p:sp>
      <p:sp>
        <p:nvSpPr>
          <p:cNvPr id="2" name="Rounded Rectangle 1">
            <a:extLst>
              <a:ext uri="{FF2B5EF4-FFF2-40B4-BE49-F238E27FC236}">
                <a16:creationId xmlns:a16="http://schemas.microsoft.com/office/drawing/2014/main" id="{E9997A08-5691-A54B-A671-315E41DEBEB1}"/>
              </a:ext>
            </a:extLst>
          </p:cNvPr>
          <p:cNvSpPr/>
          <p:nvPr/>
        </p:nvSpPr>
        <p:spPr>
          <a:xfrm>
            <a:off x="342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수빈이는 깁스를 했어요</a:t>
            </a:r>
            <a:r>
              <a:rPr lang="en-US" altLang="ko-KR" sz="2800" dirty="0">
                <a:solidFill>
                  <a:schemeClr val="tx1"/>
                </a:solidFill>
              </a:rPr>
              <a:t>.</a:t>
            </a:r>
            <a:endParaRPr lang="en-US" sz="2800" dirty="0">
              <a:solidFill>
                <a:schemeClr val="tx1"/>
              </a:solidFill>
            </a:endParaRPr>
          </a:p>
        </p:txBody>
      </p:sp>
      <p:sp>
        <p:nvSpPr>
          <p:cNvPr id="9" name="Rounded Rectangle 8">
            <a:extLst>
              <a:ext uri="{FF2B5EF4-FFF2-40B4-BE49-F238E27FC236}">
                <a16:creationId xmlns:a16="http://schemas.microsoft.com/office/drawing/2014/main" id="{05A8DBAE-4D77-3349-92AE-801C74529F2D}"/>
              </a:ext>
            </a:extLst>
          </p:cNvPr>
          <p:cNvSpPr/>
          <p:nvPr/>
        </p:nvSpPr>
        <p:spPr>
          <a:xfrm>
            <a:off x="6819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수빈이는 학교에 갔어요</a:t>
            </a:r>
            <a:r>
              <a:rPr lang="en-US" altLang="ko-KR" sz="2800" dirty="0">
                <a:solidFill>
                  <a:schemeClr val="tx1"/>
                </a:solidFill>
              </a:rPr>
              <a:t>.</a:t>
            </a:r>
            <a:endParaRPr lang="en-US" sz="2800" dirty="0">
              <a:solidFill>
                <a:schemeClr val="tx1"/>
              </a:solidFill>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err="1">
                <a:solidFill>
                  <a:srgbClr val="FF0000"/>
                </a:solidFill>
              </a:rPr>
              <a:t>ㄴ</a:t>
            </a:r>
            <a:r>
              <a:rPr lang="ko-KR" altLang="en-US" sz="2400" dirty="0">
                <a:solidFill>
                  <a:srgbClr val="FF0000"/>
                </a:solidFill>
              </a:rPr>
              <a:t>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16911404-6007-E14C-A29C-8B266ABAAAF3}"/>
              </a:ext>
            </a:extLst>
          </p:cNvPr>
          <p:cNvPicPr>
            <a:picLocks noChangeAspect="1"/>
          </p:cNvPicPr>
          <p:nvPr/>
        </p:nvPicPr>
        <p:blipFill>
          <a:blip r:embed="rId2"/>
          <a:stretch>
            <a:fillRect/>
          </a:stretch>
        </p:blipFill>
        <p:spPr>
          <a:xfrm>
            <a:off x="2141481" y="3200487"/>
            <a:ext cx="2478296" cy="3134316"/>
          </a:xfrm>
          <a:prstGeom prst="rect">
            <a:avLst/>
          </a:prstGeom>
        </p:spPr>
      </p:pic>
      <p:sp>
        <p:nvSpPr>
          <p:cNvPr id="15" name="Oval Callout 14">
            <a:extLst>
              <a:ext uri="{FF2B5EF4-FFF2-40B4-BE49-F238E27FC236}">
                <a16:creationId xmlns:a16="http://schemas.microsoft.com/office/drawing/2014/main" id="{83299E6E-3BC6-F140-8A4D-21E1F1C3EB65}"/>
              </a:ext>
            </a:extLst>
          </p:cNvPr>
          <p:cNvSpPr/>
          <p:nvPr/>
        </p:nvSpPr>
        <p:spPr>
          <a:xfrm>
            <a:off x="5197367" y="2761412"/>
            <a:ext cx="6651733" cy="2006233"/>
          </a:xfrm>
          <a:prstGeom prst="wedgeEllipseCallout">
            <a:avLst>
              <a:gd name="adj1" fmla="val -62558"/>
              <a:gd name="adj2" fmla="val 5521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solidFill>
                  <a:schemeClr val="tx1"/>
                </a:solidFill>
              </a:rPr>
              <a:t>수빈이는 깁스를 한 채로 학교에 갔어요</a:t>
            </a:r>
            <a:r>
              <a:rPr lang="en-US" altLang="ko-KR" sz="3200" dirty="0">
                <a:solidFill>
                  <a:schemeClr val="tx1"/>
                </a:solidFill>
              </a:rPr>
              <a:t>.</a:t>
            </a:r>
            <a:endParaRPr lang="en-US" sz="3200" dirty="0">
              <a:solidFill>
                <a:schemeClr val="bg1"/>
              </a:solidFill>
            </a:endParaRPr>
          </a:p>
        </p:txBody>
      </p:sp>
    </p:spTree>
    <p:extLst>
      <p:ext uri="{BB962C8B-B14F-4D97-AF65-F5344CB8AC3E}">
        <p14:creationId xmlns:p14="http://schemas.microsoft.com/office/powerpoint/2010/main" val="374792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B900B5-F5F7-2F45-8AA1-8696C2DD0C70}"/>
              </a:ext>
            </a:extLst>
          </p:cNvPr>
          <p:cNvSpPr txBox="1"/>
          <p:nvPr/>
        </p:nvSpPr>
        <p:spPr>
          <a:xfrm>
            <a:off x="2090936" y="1147622"/>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err="1">
                <a:solidFill>
                  <a:schemeClr val="bg1"/>
                </a:solidFill>
                <a:latin typeface="Gulim" panose="020B0600000101010101" pitchFamily="34" charset="-127"/>
                <a:ea typeface="Gulim" panose="020B0600000101010101" pitchFamily="34" charset="-127"/>
              </a:rPr>
              <a:t>ㄴ</a:t>
            </a:r>
            <a:r>
              <a:rPr lang="ko-KR" altLang="en-US" sz="2800" dirty="0">
                <a:solidFill>
                  <a:schemeClr val="bg1"/>
                </a:solidFill>
                <a:latin typeface="Gulim" panose="020B0600000101010101" pitchFamily="34" charset="-127"/>
                <a:ea typeface="Gulim" panose="020B0600000101010101" pitchFamily="34" charset="-127"/>
              </a:rPr>
              <a:t> 채로</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P.90</a:t>
            </a:r>
            <a:endParaRPr lang="ko-KR" altLang="en-US" sz="2800" dirty="0">
              <a:solidFill>
                <a:schemeClr val="bg1"/>
              </a:solidFill>
              <a:latin typeface="Palatino Linotype" pitchFamily="18" charset="0"/>
              <a:ea typeface="굴림" pitchFamily="50" charset="-127"/>
            </a:endParaRPr>
          </a:p>
        </p:txBody>
      </p:sp>
      <p:sp>
        <p:nvSpPr>
          <p:cNvPr id="2" name="Rounded Rectangle 1">
            <a:extLst>
              <a:ext uri="{FF2B5EF4-FFF2-40B4-BE49-F238E27FC236}">
                <a16:creationId xmlns:a16="http://schemas.microsoft.com/office/drawing/2014/main" id="{E9997A08-5691-A54B-A671-315E41DEBEB1}"/>
              </a:ext>
            </a:extLst>
          </p:cNvPr>
          <p:cNvSpPr/>
          <p:nvPr/>
        </p:nvSpPr>
        <p:spPr>
          <a:xfrm>
            <a:off x="342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보호 장비를 하지 않았어요</a:t>
            </a:r>
            <a:r>
              <a:rPr lang="en-US" altLang="ko-KR" sz="2800" dirty="0">
                <a:solidFill>
                  <a:schemeClr val="tx1"/>
                </a:solidFill>
              </a:rPr>
              <a:t>.</a:t>
            </a:r>
            <a:endParaRPr lang="en-US" sz="2800" dirty="0">
              <a:solidFill>
                <a:schemeClr val="tx1"/>
              </a:solidFill>
            </a:endParaRPr>
          </a:p>
        </p:txBody>
      </p:sp>
      <p:sp>
        <p:nvSpPr>
          <p:cNvPr id="9" name="Rounded Rectangle 8">
            <a:extLst>
              <a:ext uri="{FF2B5EF4-FFF2-40B4-BE49-F238E27FC236}">
                <a16:creationId xmlns:a16="http://schemas.microsoft.com/office/drawing/2014/main" id="{05A8DBAE-4D77-3349-92AE-801C74529F2D}"/>
              </a:ext>
            </a:extLst>
          </p:cNvPr>
          <p:cNvSpPr/>
          <p:nvPr/>
        </p:nvSpPr>
        <p:spPr>
          <a:xfrm>
            <a:off x="6819900" y="1939444"/>
            <a:ext cx="5029200" cy="5232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자전거를 타면 안 돼요</a:t>
            </a:r>
            <a:r>
              <a:rPr lang="en-US" altLang="ko-KR" sz="2800" dirty="0">
                <a:solidFill>
                  <a:schemeClr val="tx1"/>
                </a:solidFill>
              </a:rPr>
              <a:t>.</a:t>
            </a:r>
            <a:endParaRPr lang="en-US" sz="2800" dirty="0">
              <a:solidFill>
                <a:schemeClr val="tx1"/>
              </a:solidFill>
            </a:endParaRPr>
          </a:p>
        </p:txBody>
      </p:sp>
      <p:sp>
        <p:nvSpPr>
          <p:cNvPr id="10" name="Title 1">
            <a:extLst>
              <a:ext uri="{FF2B5EF4-FFF2-40B4-BE49-F238E27FC236}">
                <a16:creationId xmlns:a16="http://schemas.microsoft.com/office/drawing/2014/main" id="{F4D6015A-D24B-1F4A-A872-E94AC0907601}"/>
              </a:ext>
            </a:extLst>
          </p:cNvPr>
          <p:cNvSpPr>
            <a:spLocks noGrp="1"/>
          </p:cNvSpPr>
          <p:nvPr>
            <p:ph type="title"/>
          </p:nvPr>
        </p:nvSpPr>
        <p:spPr>
          <a:xfrm>
            <a:off x="3337189" y="95325"/>
            <a:ext cx="5517623" cy="876454"/>
          </a:xfrm>
          <a:solidFill>
            <a:schemeClr val="accent5">
              <a:lumMod val="20000"/>
              <a:lumOff val="80000"/>
            </a:schemeClr>
          </a:solidFill>
        </p:spPr>
        <p:txBody>
          <a:bodyPr>
            <a:normAutofit/>
          </a:bodyPr>
          <a:lstStyle/>
          <a:p>
            <a:pPr algn="ctr"/>
            <a:r>
              <a:rPr lang="en-US" altLang="ko-KR" sz="2400" dirty="0"/>
              <a:t>Unit 09 </a:t>
            </a:r>
            <a:r>
              <a:rPr lang="ko-KR" altLang="en-US" sz="2400" dirty="0"/>
              <a:t>열이 나고 목이 부으면</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으</a:t>
            </a:r>
            <a:r>
              <a:rPr lang="en-US" altLang="ko-KR" sz="2400" dirty="0">
                <a:solidFill>
                  <a:srgbClr val="FF0000"/>
                </a:solidFill>
              </a:rPr>
              <a:t>)</a:t>
            </a:r>
            <a:r>
              <a:rPr lang="ko-KR" altLang="en-US" sz="2400" dirty="0" err="1">
                <a:solidFill>
                  <a:srgbClr val="FF0000"/>
                </a:solidFill>
              </a:rPr>
              <a:t>ㄴ</a:t>
            </a:r>
            <a:r>
              <a:rPr lang="ko-KR" altLang="en-US" sz="2400" dirty="0">
                <a:solidFill>
                  <a:srgbClr val="FF0000"/>
                </a:solidFill>
              </a:rPr>
              <a:t> 채로</a:t>
            </a:r>
            <a:endParaRPr lang="en-US" sz="2400" dirty="0">
              <a:solidFill>
                <a:srgbClr val="FF0000"/>
              </a:solidFill>
            </a:endParaRPr>
          </a:p>
        </p:txBody>
      </p:sp>
      <p:sp>
        <p:nvSpPr>
          <p:cNvPr id="13" name="Google Shape;182;p29">
            <a:extLst>
              <a:ext uri="{FF2B5EF4-FFF2-40B4-BE49-F238E27FC236}">
                <a16:creationId xmlns:a16="http://schemas.microsoft.com/office/drawing/2014/main" id="{00DC7438-ABA7-D946-A50D-29753AE78777}"/>
              </a:ext>
            </a:extLst>
          </p:cNvPr>
          <p:cNvSpPr txBox="1"/>
          <p:nvPr/>
        </p:nvSpPr>
        <p:spPr>
          <a:xfrm>
            <a:off x="-1" y="6492239"/>
            <a:ext cx="12192000" cy="34894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16911404-6007-E14C-A29C-8B266ABAAAF3}"/>
              </a:ext>
            </a:extLst>
          </p:cNvPr>
          <p:cNvPicPr>
            <a:picLocks noChangeAspect="1"/>
          </p:cNvPicPr>
          <p:nvPr/>
        </p:nvPicPr>
        <p:blipFill>
          <a:blip r:embed="rId2"/>
          <a:stretch>
            <a:fillRect/>
          </a:stretch>
        </p:blipFill>
        <p:spPr>
          <a:xfrm>
            <a:off x="2141481" y="3200487"/>
            <a:ext cx="2478296" cy="3134316"/>
          </a:xfrm>
          <a:prstGeom prst="rect">
            <a:avLst/>
          </a:prstGeom>
        </p:spPr>
      </p:pic>
      <p:sp>
        <p:nvSpPr>
          <p:cNvPr id="15" name="Oval Callout 14">
            <a:extLst>
              <a:ext uri="{FF2B5EF4-FFF2-40B4-BE49-F238E27FC236}">
                <a16:creationId xmlns:a16="http://schemas.microsoft.com/office/drawing/2014/main" id="{83299E6E-3BC6-F140-8A4D-21E1F1C3EB65}"/>
              </a:ext>
            </a:extLst>
          </p:cNvPr>
          <p:cNvSpPr/>
          <p:nvPr/>
        </p:nvSpPr>
        <p:spPr>
          <a:xfrm>
            <a:off x="4910667" y="2761412"/>
            <a:ext cx="7128933" cy="2006233"/>
          </a:xfrm>
          <a:prstGeom prst="wedgeEllipseCallout">
            <a:avLst>
              <a:gd name="adj1" fmla="val -62558"/>
              <a:gd name="adj2" fmla="val 5521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solidFill>
                  <a:schemeClr val="tx1"/>
                </a:solidFill>
              </a:rPr>
              <a:t>보호 장비를 하지 않은 채로 자전거를 타면 안 돼요</a:t>
            </a:r>
            <a:r>
              <a:rPr lang="en-US" altLang="ko-KR" sz="3200" dirty="0">
                <a:solidFill>
                  <a:schemeClr val="tx1"/>
                </a:solidFill>
              </a:rPr>
              <a:t>.</a:t>
            </a:r>
            <a:endParaRPr lang="en-US" sz="3200" dirty="0">
              <a:solidFill>
                <a:schemeClr val="bg1"/>
              </a:solidFill>
            </a:endParaRPr>
          </a:p>
        </p:txBody>
      </p:sp>
    </p:spTree>
    <p:extLst>
      <p:ext uri="{BB962C8B-B14F-4D97-AF65-F5344CB8AC3E}">
        <p14:creationId xmlns:p14="http://schemas.microsoft.com/office/powerpoint/2010/main" val="366045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1638</Words>
  <Application>Microsoft Office PowerPoint</Application>
  <PresentationFormat>Widescreen</PresentationFormat>
  <Paragraphs>284</Paragraphs>
  <Slides>36</Slides>
  <Notes>11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굴림</vt:lpstr>
      <vt:lpstr>굴림</vt:lpstr>
      <vt:lpstr>맑은 고딕</vt:lpstr>
      <vt:lpstr>맑은 고딕</vt:lpstr>
      <vt:lpstr>Arial</vt:lpstr>
      <vt:lpstr>Calibri</vt:lpstr>
      <vt:lpstr>Calibri Light</vt:lpstr>
      <vt:lpstr>Palatino Linotype</vt:lpstr>
      <vt:lpstr>Wingdings 3</vt:lpstr>
      <vt:lpstr>Office Theme</vt:lpstr>
      <vt:lpstr>     재외동포를 위한 한국어(영어권)   4-2  </vt:lpstr>
      <vt:lpstr>PowerPoint Presentation</vt:lpstr>
      <vt:lpstr>PowerPoint Presentation</vt:lpstr>
      <vt:lpstr>Unit 09 열이 나고 목이 부으면  어휘 Vocabulary-Flashcards</vt:lpstr>
      <vt:lpstr>Unit 09 열이 나고 목이 부으면 문법과 표현 1</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Unit 09 열이 나고 목이 부으면 문법과 표현 1 ~(으)ㄴ 채로</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듣고 말해 봐요 P.92</vt:lpstr>
      <vt:lpstr>읽고 써 봐요 P.94</vt:lpstr>
      <vt:lpstr>읽고 써 봐요 P.94</vt:lpstr>
      <vt:lpstr>읽고 써 봐요 P.95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재외동포를 위한 한국어(영어권)   4-2</dc:title>
  <dc:creator>Microsoft Office User</dc:creator>
  <cp:lastModifiedBy>Hyunkyu Yi</cp:lastModifiedBy>
  <cp:revision>6</cp:revision>
  <dcterms:created xsi:type="dcterms:W3CDTF">2020-05-04T20:26:35Z</dcterms:created>
  <dcterms:modified xsi:type="dcterms:W3CDTF">2020-05-05T23:57:52Z</dcterms:modified>
</cp:coreProperties>
</file>